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256" r:id="rId3"/>
    <p:sldId id="369" r:id="rId4"/>
    <p:sldId id="357" r:id="rId5"/>
    <p:sldId id="264" r:id="rId6"/>
    <p:sldId id="262" r:id="rId7"/>
    <p:sldId id="261" r:id="rId8"/>
    <p:sldId id="384" r:id="rId9"/>
    <p:sldId id="271" r:id="rId10"/>
    <p:sldId id="383" r:id="rId11"/>
    <p:sldId id="358" r:id="rId12"/>
    <p:sldId id="372" r:id="rId13"/>
    <p:sldId id="370" r:id="rId14"/>
    <p:sldId id="373" r:id="rId15"/>
    <p:sldId id="365" r:id="rId16"/>
    <p:sldId id="376" r:id="rId17"/>
    <p:sldId id="367" r:id="rId18"/>
    <p:sldId id="368" r:id="rId19"/>
    <p:sldId id="366" r:id="rId20"/>
    <p:sldId id="377" r:id="rId21"/>
    <p:sldId id="379" r:id="rId22"/>
    <p:sldId id="385" r:id="rId23"/>
    <p:sldId id="364" r:id="rId24"/>
    <p:sldId id="381" r:id="rId25"/>
    <p:sldId id="380" r:id="rId26"/>
    <p:sldId id="360" r:id="rId27"/>
    <p:sldId id="363" r:id="rId28"/>
    <p:sldId id="389" r:id="rId29"/>
    <p:sldId id="387" r:id="rId30"/>
    <p:sldId id="394" r:id="rId31"/>
    <p:sldId id="391" r:id="rId32"/>
    <p:sldId id="388" r:id="rId33"/>
    <p:sldId id="3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E9E"/>
    <a:srgbClr val="ECECEC"/>
    <a:srgbClr val="F9D551"/>
    <a:srgbClr val="131313"/>
    <a:srgbClr val="B60013"/>
    <a:srgbClr val="E5B539"/>
    <a:srgbClr val="E42D5D"/>
    <a:srgbClr val="530194"/>
    <a:srgbClr val="1A69B9"/>
    <a:srgbClr val="32A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0" d="100"/>
          <a:sy n="60" d="100"/>
        </p:scale>
        <p:origin x="378" y="36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6" d="100"/>
          <a:sy n="56" d="100"/>
        </p:scale>
        <p:origin x="199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1D54D5-DA4C-4895-9757-A73225503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80715E-8D04-4E95-9F0C-8EBDCCBE4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51D17A-E12F-4F5D-BC3C-A132F2446A44}" type="datetimeFigureOut">
              <a:rPr lang="en-US" smtClean="0"/>
              <a:t>06-Sep-22</a:t>
            </a:fld>
            <a:endParaRPr lang="en-US"/>
          </a:p>
        </p:txBody>
      </p:sp>
      <p:sp>
        <p:nvSpPr>
          <p:cNvPr id="4" name="Footer Placeholder 3">
            <a:extLst>
              <a:ext uri="{FF2B5EF4-FFF2-40B4-BE49-F238E27FC236}">
                <a16:creationId xmlns:a16="http://schemas.microsoft.com/office/drawing/2014/main" id="{E4D43DDA-E49D-482C-8D27-749CDC0A90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EB3823-F548-4409-B368-910A4A31E7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22F327-2C57-4542-94CD-F42B12343406}" type="slidenum">
              <a:rPr lang="en-US" smtClean="0"/>
              <a:t>‹#›</a:t>
            </a:fld>
            <a:endParaRPr lang="en-US"/>
          </a:p>
        </p:txBody>
      </p:sp>
    </p:spTree>
    <p:extLst>
      <p:ext uri="{BB962C8B-B14F-4D97-AF65-F5344CB8AC3E}">
        <p14:creationId xmlns:p14="http://schemas.microsoft.com/office/powerpoint/2010/main" val="1207060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FBCA2-CC34-4F8F-9A47-FA087B7D9D5C}" type="datetimeFigureOut">
              <a:rPr lang="en-US" smtClean="0"/>
              <a:t>06-Sep-22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9984-514F-464D-927A-8B7A0052EC9E}" type="slidenum">
              <a:rPr lang="en-US" smtClean="0"/>
              <a:t>‹#›</a:t>
            </a:fld>
            <a:endParaRPr lang="en-US"/>
          </a:p>
        </p:txBody>
      </p:sp>
    </p:spTree>
    <p:extLst>
      <p:ext uri="{BB962C8B-B14F-4D97-AF65-F5344CB8AC3E}">
        <p14:creationId xmlns:p14="http://schemas.microsoft.com/office/powerpoint/2010/main" val="3109432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54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FE4530A-1DA1-48B2-8979-10338691317C}"/>
              </a:ext>
            </a:extLst>
          </p:cNvPr>
          <p:cNvSpPr>
            <a:spLocks noGrp="1"/>
          </p:cNvSpPr>
          <p:nvPr>
            <p:ph type="pic" sz="quarter" idx="17"/>
          </p:nvPr>
        </p:nvSpPr>
        <p:spPr>
          <a:xfrm>
            <a:off x="8529712" y="514199"/>
            <a:ext cx="2186519" cy="2186518"/>
          </a:xfrm>
          <a:prstGeom prst="rect">
            <a:avLst/>
          </a:prstGeom>
        </p:spPr>
        <p:txBody>
          <a:bodyPr/>
          <a:lstStyle>
            <a:lvl1pPr>
              <a:defRPr sz="2000"/>
            </a:lvl1pPr>
          </a:lstStyle>
          <a:p>
            <a:endParaRPr lang="en-US" dirty="0"/>
          </a:p>
        </p:txBody>
      </p:sp>
      <p:sp>
        <p:nvSpPr>
          <p:cNvPr id="4" name="Picture Placeholder 3">
            <a:extLst>
              <a:ext uri="{FF2B5EF4-FFF2-40B4-BE49-F238E27FC236}">
                <a16:creationId xmlns:a16="http://schemas.microsoft.com/office/drawing/2014/main" id="{AF653D14-486A-47DB-B395-9F620B66E4C4}"/>
              </a:ext>
            </a:extLst>
          </p:cNvPr>
          <p:cNvSpPr>
            <a:spLocks noGrp="1"/>
          </p:cNvSpPr>
          <p:nvPr>
            <p:ph type="pic" sz="quarter" idx="18"/>
          </p:nvPr>
        </p:nvSpPr>
        <p:spPr>
          <a:xfrm>
            <a:off x="6178398" y="514199"/>
            <a:ext cx="2186519" cy="2186518"/>
          </a:xfrm>
          <a:prstGeom prst="rect">
            <a:avLst/>
          </a:prstGeom>
        </p:spPr>
        <p:txBody>
          <a:bodyPr/>
          <a:lstStyle>
            <a:lvl1pPr>
              <a:defRPr sz="2000"/>
            </a:lvl1pPr>
          </a:lstStyle>
          <a:p>
            <a:endParaRPr lang="en-US" dirty="0"/>
          </a:p>
        </p:txBody>
      </p:sp>
      <p:sp>
        <p:nvSpPr>
          <p:cNvPr id="5" name="Picture Placeholder 3">
            <a:extLst>
              <a:ext uri="{FF2B5EF4-FFF2-40B4-BE49-F238E27FC236}">
                <a16:creationId xmlns:a16="http://schemas.microsoft.com/office/drawing/2014/main" id="{644D907F-D3B7-43F6-A9F1-145EEB1CA0A9}"/>
              </a:ext>
            </a:extLst>
          </p:cNvPr>
          <p:cNvSpPr>
            <a:spLocks noGrp="1"/>
          </p:cNvSpPr>
          <p:nvPr>
            <p:ph type="pic" sz="quarter" idx="19"/>
          </p:nvPr>
        </p:nvSpPr>
        <p:spPr>
          <a:xfrm>
            <a:off x="3827084" y="514199"/>
            <a:ext cx="2186519" cy="2186518"/>
          </a:xfrm>
          <a:prstGeom prst="rect">
            <a:avLst/>
          </a:prstGeom>
        </p:spPr>
        <p:txBody>
          <a:bodyPr/>
          <a:lstStyle>
            <a:lvl1pPr>
              <a:defRPr sz="2000"/>
            </a:lvl1pPr>
          </a:lstStyle>
          <a:p>
            <a:endParaRPr lang="en-US" dirty="0"/>
          </a:p>
        </p:txBody>
      </p:sp>
      <p:sp>
        <p:nvSpPr>
          <p:cNvPr id="6" name="Picture Placeholder 3">
            <a:extLst>
              <a:ext uri="{FF2B5EF4-FFF2-40B4-BE49-F238E27FC236}">
                <a16:creationId xmlns:a16="http://schemas.microsoft.com/office/drawing/2014/main" id="{AC203C10-5F98-4754-8358-ACBEF28C4369}"/>
              </a:ext>
            </a:extLst>
          </p:cNvPr>
          <p:cNvSpPr>
            <a:spLocks noGrp="1"/>
          </p:cNvSpPr>
          <p:nvPr>
            <p:ph type="pic" sz="quarter" idx="20"/>
          </p:nvPr>
        </p:nvSpPr>
        <p:spPr>
          <a:xfrm>
            <a:off x="1475769" y="514199"/>
            <a:ext cx="2186519" cy="2186518"/>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14271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71D4674-3157-4F3A-9E42-C1EE5FDC9289}"/>
              </a:ext>
            </a:extLst>
          </p:cNvPr>
          <p:cNvSpPr>
            <a:spLocks noGrp="1"/>
          </p:cNvSpPr>
          <p:nvPr>
            <p:ph type="pic" sz="quarter" idx="17"/>
          </p:nvPr>
        </p:nvSpPr>
        <p:spPr>
          <a:xfrm>
            <a:off x="9124798" y="3939570"/>
            <a:ext cx="2186519" cy="2186518"/>
          </a:xfrm>
          <a:prstGeom prst="rect">
            <a:avLst/>
          </a:prstGeom>
        </p:spPr>
        <p:txBody>
          <a:bodyPr/>
          <a:lstStyle>
            <a:lvl1pPr>
              <a:defRPr sz="2000"/>
            </a:lvl1pPr>
          </a:lstStyle>
          <a:p>
            <a:endParaRPr lang="en-US" dirty="0"/>
          </a:p>
        </p:txBody>
      </p:sp>
      <p:sp>
        <p:nvSpPr>
          <p:cNvPr id="4" name="Picture Placeholder 3">
            <a:extLst>
              <a:ext uri="{FF2B5EF4-FFF2-40B4-BE49-F238E27FC236}">
                <a16:creationId xmlns:a16="http://schemas.microsoft.com/office/drawing/2014/main" id="{B3E39045-28EA-4EC3-BEA9-6131739FB268}"/>
              </a:ext>
            </a:extLst>
          </p:cNvPr>
          <p:cNvSpPr>
            <a:spLocks noGrp="1"/>
          </p:cNvSpPr>
          <p:nvPr>
            <p:ph type="pic" sz="quarter" idx="18"/>
          </p:nvPr>
        </p:nvSpPr>
        <p:spPr>
          <a:xfrm>
            <a:off x="735541" y="702885"/>
            <a:ext cx="2186519" cy="2186518"/>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668072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0CEBD6-41CA-4BE3-9CA7-019CC819E8C6}"/>
              </a:ext>
            </a:extLst>
          </p:cNvPr>
          <p:cNvSpPr>
            <a:spLocks noGrp="1"/>
          </p:cNvSpPr>
          <p:nvPr>
            <p:ph type="pic" sz="quarter" idx="18"/>
          </p:nvPr>
        </p:nvSpPr>
        <p:spPr>
          <a:xfrm>
            <a:off x="619426" y="702885"/>
            <a:ext cx="5868771" cy="5059286"/>
          </a:xfrm>
          <a:custGeom>
            <a:avLst/>
            <a:gdLst>
              <a:gd name="connsiteX0" fmla="*/ 0 w 5868771"/>
              <a:gd name="connsiteY0" fmla="*/ 0 h 5059286"/>
              <a:gd name="connsiteX1" fmla="*/ 5868771 w 5868771"/>
              <a:gd name="connsiteY1" fmla="*/ 0 h 5059286"/>
              <a:gd name="connsiteX2" fmla="*/ 0 w 5868771"/>
              <a:gd name="connsiteY2" fmla="*/ 5059286 h 5059286"/>
            </a:gdLst>
            <a:ahLst/>
            <a:cxnLst>
              <a:cxn ang="0">
                <a:pos x="connsiteX0" y="connsiteY0"/>
              </a:cxn>
              <a:cxn ang="0">
                <a:pos x="connsiteX1" y="connsiteY1"/>
              </a:cxn>
              <a:cxn ang="0">
                <a:pos x="connsiteX2" y="connsiteY2"/>
              </a:cxn>
            </a:cxnLst>
            <a:rect l="l" t="t" r="r" b="b"/>
            <a:pathLst>
              <a:path w="5868771" h="5059286">
                <a:moveTo>
                  <a:pt x="0" y="0"/>
                </a:moveTo>
                <a:lnTo>
                  <a:pt x="5868771" y="0"/>
                </a:lnTo>
                <a:lnTo>
                  <a:pt x="0" y="5059286"/>
                </a:lnTo>
                <a:close/>
              </a:path>
            </a:pathLst>
          </a:custGeom>
        </p:spPr>
        <p:txBody>
          <a:bodyPr wrap="square">
            <a:noAutofit/>
          </a:bodyPr>
          <a:lstStyle>
            <a:lvl1pPr>
              <a:defRPr sz="2000"/>
            </a:lvl1pPr>
          </a:lstStyle>
          <a:p>
            <a:endParaRPr lang="en-US" dirty="0"/>
          </a:p>
        </p:txBody>
      </p:sp>
    </p:spTree>
    <p:extLst>
      <p:ext uri="{BB962C8B-B14F-4D97-AF65-F5344CB8AC3E}">
        <p14:creationId xmlns:p14="http://schemas.microsoft.com/office/powerpoint/2010/main" val="2887867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92FA813-B010-4273-8105-6D8B0BE53249}"/>
              </a:ext>
            </a:extLst>
          </p:cNvPr>
          <p:cNvSpPr>
            <a:spLocks noGrp="1"/>
          </p:cNvSpPr>
          <p:nvPr>
            <p:ph type="pic" sz="quarter" idx="18"/>
          </p:nvPr>
        </p:nvSpPr>
        <p:spPr>
          <a:xfrm>
            <a:off x="1074057" y="885371"/>
            <a:ext cx="3396344" cy="3396344"/>
          </a:xfrm>
          <a:custGeom>
            <a:avLst/>
            <a:gdLst>
              <a:gd name="connsiteX0" fmla="*/ 1698172 w 3396344"/>
              <a:gd name="connsiteY0" fmla="*/ 0 h 3396344"/>
              <a:gd name="connsiteX1" fmla="*/ 3396344 w 3396344"/>
              <a:gd name="connsiteY1" fmla="*/ 1698172 h 3396344"/>
              <a:gd name="connsiteX2" fmla="*/ 1698172 w 3396344"/>
              <a:gd name="connsiteY2" fmla="*/ 3396344 h 3396344"/>
              <a:gd name="connsiteX3" fmla="*/ 0 w 3396344"/>
              <a:gd name="connsiteY3" fmla="*/ 1698172 h 3396344"/>
              <a:gd name="connsiteX4" fmla="*/ 1698172 w 3396344"/>
              <a:gd name="connsiteY4" fmla="*/ 0 h 3396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4" h="3396344">
                <a:moveTo>
                  <a:pt x="1698172" y="0"/>
                </a:moveTo>
                <a:cubicBezTo>
                  <a:pt x="2636046" y="0"/>
                  <a:pt x="3396344" y="760298"/>
                  <a:pt x="3396344" y="1698172"/>
                </a:cubicBezTo>
                <a:cubicBezTo>
                  <a:pt x="3396344" y="2636046"/>
                  <a:pt x="2636046" y="3396344"/>
                  <a:pt x="1698172" y="3396344"/>
                </a:cubicBezTo>
                <a:cubicBezTo>
                  <a:pt x="760298" y="3396344"/>
                  <a:pt x="0" y="2636046"/>
                  <a:pt x="0" y="1698172"/>
                </a:cubicBezTo>
                <a:cubicBezTo>
                  <a:pt x="0" y="760298"/>
                  <a:pt x="760298" y="0"/>
                  <a:pt x="1698172" y="0"/>
                </a:cubicBezTo>
                <a:close/>
              </a:path>
            </a:pathLst>
          </a:custGeom>
        </p:spPr>
        <p:txBody>
          <a:bodyPr wrap="square">
            <a:noAutofit/>
          </a:bodyPr>
          <a:lstStyle>
            <a:lvl1pPr>
              <a:defRPr sz="2000"/>
            </a:lvl1pPr>
          </a:lstStyle>
          <a:p>
            <a:endParaRPr lang="en-US" dirty="0"/>
          </a:p>
        </p:txBody>
      </p:sp>
    </p:spTree>
    <p:extLst>
      <p:ext uri="{BB962C8B-B14F-4D97-AF65-F5344CB8AC3E}">
        <p14:creationId xmlns:p14="http://schemas.microsoft.com/office/powerpoint/2010/main" val="2587619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7EA248-CE39-4D4F-B222-51C6A9810440}"/>
              </a:ext>
            </a:extLst>
          </p:cNvPr>
          <p:cNvSpPr>
            <a:spLocks noGrp="1"/>
          </p:cNvSpPr>
          <p:nvPr>
            <p:ph type="pic" sz="quarter" idx="18"/>
          </p:nvPr>
        </p:nvSpPr>
        <p:spPr>
          <a:xfrm>
            <a:off x="1074057" y="1019628"/>
            <a:ext cx="4818743" cy="4818743"/>
          </a:xfrm>
          <a:custGeom>
            <a:avLst/>
            <a:gdLst>
              <a:gd name="connsiteX0" fmla="*/ 2409370 w 4818743"/>
              <a:gd name="connsiteY0" fmla="*/ 1822472 h 4818743"/>
              <a:gd name="connsiteX1" fmla="*/ 1822472 w 4818743"/>
              <a:gd name="connsiteY1" fmla="*/ 2409370 h 4818743"/>
              <a:gd name="connsiteX2" fmla="*/ 2409370 w 4818743"/>
              <a:gd name="connsiteY2" fmla="*/ 2996268 h 4818743"/>
              <a:gd name="connsiteX3" fmla="*/ 2996268 w 4818743"/>
              <a:gd name="connsiteY3" fmla="*/ 2409370 h 4818743"/>
              <a:gd name="connsiteX4" fmla="*/ 2409370 w 4818743"/>
              <a:gd name="connsiteY4" fmla="*/ 1822472 h 4818743"/>
              <a:gd name="connsiteX5" fmla="*/ 2409372 w 4818743"/>
              <a:gd name="connsiteY5" fmla="*/ 0 h 4818743"/>
              <a:gd name="connsiteX6" fmla="*/ 4818743 w 4818743"/>
              <a:gd name="connsiteY6" fmla="*/ 2409372 h 4818743"/>
              <a:gd name="connsiteX7" fmla="*/ 2409372 w 4818743"/>
              <a:gd name="connsiteY7" fmla="*/ 4818743 h 4818743"/>
              <a:gd name="connsiteX8" fmla="*/ 0 w 4818743"/>
              <a:gd name="connsiteY8" fmla="*/ 2409372 h 4818743"/>
              <a:gd name="connsiteX9" fmla="*/ 2409372 w 4818743"/>
              <a:gd name="connsiteY9" fmla="*/ 0 h 48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8743" h="4818743">
                <a:moveTo>
                  <a:pt x="2409370" y="1822472"/>
                </a:moveTo>
                <a:cubicBezTo>
                  <a:pt x="2085236" y="1822472"/>
                  <a:pt x="1822472" y="2085236"/>
                  <a:pt x="1822472" y="2409370"/>
                </a:cubicBezTo>
                <a:cubicBezTo>
                  <a:pt x="1822472" y="2733504"/>
                  <a:pt x="2085236" y="2996268"/>
                  <a:pt x="2409370" y="2996268"/>
                </a:cubicBezTo>
                <a:cubicBezTo>
                  <a:pt x="2733504" y="2996268"/>
                  <a:pt x="2996268" y="2733504"/>
                  <a:pt x="2996268" y="2409370"/>
                </a:cubicBezTo>
                <a:cubicBezTo>
                  <a:pt x="2996268" y="2085236"/>
                  <a:pt x="2733504" y="1822472"/>
                  <a:pt x="2409370" y="1822472"/>
                </a:cubicBezTo>
                <a:close/>
                <a:moveTo>
                  <a:pt x="2409372" y="0"/>
                </a:moveTo>
                <a:cubicBezTo>
                  <a:pt x="3740030" y="0"/>
                  <a:pt x="4818743" y="1078713"/>
                  <a:pt x="4818743" y="2409372"/>
                </a:cubicBezTo>
                <a:cubicBezTo>
                  <a:pt x="4818743" y="3740030"/>
                  <a:pt x="3740030" y="4818743"/>
                  <a:pt x="2409372" y="4818743"/>
                </a:cubicBezTo>
                <a:cubicBezTo>
                  <a:pt x="1078713" y="4818743"/>
                  <a:pt x="0" y="3740030"/>
                  <a:pt x="0" y="2409372"/>
                </a:cubicBezTo>
                <a:cubicBezTo>
                  <a:pt x="0" y="1078713"/>
                  <a:pt x="1078713" y="0"/>
                  <a:pt x="2409372" y="0"/>
                </a:cubicBezTo>
                <a:close/>
              </a:path>
            </a:pathLst>
          </a:custGeom>
        </p:spPr>
        <p:txBody>
          <a:bodyPr wrap="square">
            <a:noAutofit/>
          </a:bodyPr>
          <a:lstStyle>
            <a:lvl1pPr>
              <a:defRPr sz="2000"/>
            </a:lvl1pPr>
          </a:lstStyle>
          <a:p>
            <a:endParaRPr lang="en-US" dirty="0"/>
          </a:p>
        </p:txBody>
      </p:sp>
    </p:spTree>
    <p:extLst>
      <p:ext uri="{BB962C8B-B14F-4D97-AF65-F5344CB8AC3E}">
        <p14:creationId xmlns:p14="http://schemas.microsoft.com/office/powerpoint/2010/main" val="2273343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6E739AB-E5B0-4D18-9EC8-CB66AF51F345}"/>
              </a:ext>
            </a:extLst>
          </p:cNvPr>
          <p:cNvSpPr>
            <a:spLocks noGrp="1"/>
          </p:cNvSpPr>
          <p:nvPr>
            <p:ph type="pic" sz="quarter" idx="18"/>
          </p:nvPr>
        </p:nvSpPr>
        <p:spPr>
          <a:xfrm>
            <a:off x="537029" y="555171"/>
            <a:ext cx="2598057" cy="5747656"/>
          </a:xfrm>
          <a:prstGeom prst="rect">
            <a:avLst/>
          </a:prstGeom>
        </p:spPr>
        <p:txBody>
          <a:bodyPr/>
          <a:lstStyle>
            <a:lvl1pPr>
              <a:defRPr sz="2000"/>
            </a:lvl1pPr>
          </a:lstStyle>
          <a:p>
            <a:endParaRPr lang="en-US" dirty="0"/>
          </a:p>
        </p:txBody>
      </p:sp>
      <p:sp>
        <p:nvSpPr>
          <p:cNvPr id="8" name="Picture Placeholder 3">
            <a:extLst>
              <a:ext uri="{FF2B5EF4-FFF2-40B4-BE49-F238E27FC236}">
                <a16:creationId xmlns:a16="http://schemas.microsoft.com/office/drawing/2014/main" id="{0B787667-18E1-4E9B-84A5-8117E9932EAD}"/>
              </a:ext>
            </a:extLst>
          </p:cNvPr>
          <p:cNvSpPr>
            <a:spLocks noGrp="1"/>
          </p:cNvSpPr>
          <p:nvPr>
            <p:ph type="pic" sz="quarter" idx="19"/>
          </p:nvPr>
        </p:nvSpPr>
        <p:spPr>
          <a:xfrm>
            <a:off x="5994399" y="555171"/>
            <a:ext cx="2598057" cy="5747656"/>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331773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6DAA692A-BAF0-4A71-81E2-3479EFC1657C}"/>
              </a:ext>
            </a:extLst>
          </p:cNvPr>
          <p:cNvSpPr>
            <a:spLocks noGrp="1"/>
          </p:cNvSpPr>
          <p:nvPr>
            <p:ph type="pic" sz="quarter" idx="17"/>
          </p:nvPr>
        </p:nvSpPr>
        <p:spPr>
          <a:xfrm>
            <a:off x="4459060" y="4095749"/>
            <a:ext cx="2207081" cy="2207080"/>
          </a:xfrm>
          <a:prstGeom prst="rect">
            <a:avLst/>
          </a:prstGeom>
        </p:spPr>
        <p:txBody>
          <a:bodyPr/>
          <a:lstStyle>
            <a:lvl1pPr>
              <a:defRPr sz="2000"/>
            </a:lvl1pPr>
          </a:lstStyle>
          <a:p>
            <a:endParaRPr lang="en-US" dirty="0"/>
          </a:p>
        </p:txBody>
      </p:sp>
      <p:sp>
        <p:nvSpPr>
          <p:cNvPr id="9" name="Picture Placeholder 3">
            <a:extLst>
              <a:ext uri="{FF2B5EF4-FFF2-40B4-BE49-F238E27FC236}">
                <a16:creationId xmlns:a16="http://schemas.microsoft.com/office/drawing/2014/main" id="{BF9D810C-BD5F-407F-BB85-469E8B6BBE4C}"/>
              </a:ext>
            </a:extLst>
          </p:cNvPr>
          <p:cNvSpPr>
            <a:spLocks noGrp="1"/>
          </p:cNvSpPr>
          <p:nvPr>
            <p:ph type="pic" sz="quarter" idx="18"/>
          </p:nvPr>
        </p:nvSpPr>
        <p:spPr>
          <a:xfrm>
            <a:off x="6857999" y="1760309"/>
            <a:ext cx="4796971" cy="2207080"/>
          </a:xfrm>
          <a:prstGeom prst="rect">
            <a:avLst/>
          </a:prstGeom>
        </p:spPr>
        <p:txBody>
          <a:bodyPr/>
          <a:lstStyle>
            <a:lvl1pPr>
              <a:defRPr sz="2000"/>
            </a:lvl1pPr>
          </a:lstStyle>
          <a:p>
            <a:endParaRPr lang="en-US" dirty="0"/>
          </a:p>
        </p:txBody>
      </p:sp>
      <p:sp>
        <p:nvSpPr>
          <p:cNvPr id="10" name="Picture Placeholder 3">
            <a:extLst>
              <a:ext uri="{FF2B5EF4-FFF2-40B4-BE49-F238E27FC236}">
                <a16:creationId xmlns:a16="http://schemas.microsoft.com/office/drawing/2014/main" id="{2D321E36-10B5-42C7-B9C7-99B6BF1A0642}"/>
              </a:ext>
            </a:extLst>
          </p:cNvPr>
          <p:cNvSpPr>
            <a:spLocks noGrp="1"/>
          </p:cNvSpPr>
          <p:nvPr>
            <p:ph type="pic" sz="quarter" idx="19"/>
          </p:nvPr>
        </p:nvSpPr>
        <p:spPr>
          <a:xfrm>
            <a:off x="6857998" y="4095749"/>
            <a:ext cx="4796971" cy="220708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154481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40BCF79E-C442-4C61-AD80-F541ABB5BA36}"/>
              </a:ext>
            </a:extLst>
          </p:cNvPr>
          <p:cNvSpPr>
            <a:spLocks noGrp="1"/>
          </p:cNvSpPr>
          <p:nvPr>
            <p:ph type="pic" sz="quarter" idx="12"/>
          </p:nvPr>
        </p:nvSpPr>
        <p:spPr>
          <a:xfrm>
            <a:off x="6398355" y="631351"/>
            <a:ext cx="5793645" cy="5595298"/>
          </a:xfrm>
          <a:custGeom>
            <a:avLst/>
            <a:gdLst>
              <a:gd name="connsiteX0" fmla="*/ 0 w 6527411"/>
              <a:gd name="connsiteY0" fmla="*/ 0 h 4072597"/>
              <a:gd name="connsiteX1" fmla="*/ 6527411 w 6527411"/>
              <a:gd name="connsiteY1" fmla="*/ 0 h 4072597"/>
              <a:gd name="connsiteX2" fmla="*/ 6527411 w 6527411"/>
              <a:gd name="connsiteY2" fmla="*/ 4072597 h 4072597"/>
              <a:gd name="connsiteX3" fmla="*/ 0 w 6527411"/>
              <a:gd name="connsiteY3" fmla="*/ 4072597 h 4072597"/>
            </a:gdLst>
            <a:ahLst/>
            <a:cxnLst>
              <a:cxn ang="0">
                <a:pos x="connsiteX0" y="connsiteY0"/>
              </a:cxn>
              <a:cxn ang="0">
                <a:pos x="connsiteX1" y="connsiteY1"/>
              </a:cxn>
              <a:cxn ang="0">
                <a:pos x="connsiteX2" y="connsiteY2"/>
              </a:cxn>
              <a:cxn ang="0">
                <a:pos x="connsiteX3" y="connsiteY3"/>
              </a:cxn>
            </a:cxnLst>
            <a:rect l="l" t="t" r="r" b="b"/>
            <a:pathLst>
              <a:path w="6527411" h="4072597">
                <a:moveTo>
                  <a:pt x="0" y="0"/>
                </a:moveTo>
                <a:lnTo>
                  <a:pt x="6527411" y="0"/>
                </a:lnTo>
                <a:lnTo>
                  <a:pt x="6527411" y="4072597"/>
                </a:lnTo>
                <a:lnTo>
                  <a:pt x="0" y="4072597"/>
                </a:lnTo>
                <a:close/>
              </a:path>
            </a:pathLst>
          </a:custGeom>
        </p:spPr>
        <p:txBody>
          <a:bodyPr wrap="square">
            <a:noAutofit/>
          </a:bodyPr>
          <a:lstStyle>
            <a:lvl1pPr>
              <a:defRPr sz="200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748304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9" name="Picture Placeholder 6"/>
          <p:cNvSpPr>
            <a:spLocks noGrp="1"/>
          </p:cNvSpPr>
          <p:nvPr>
            <p:ph type="pic" sz="quarter" idx="10"/>
          </p:nvPr>
        </p:nvSpPr>
        <p:spPr>
          <a:xfrm>
            <a:off x="756655" y="1943101"/>
            <a:ext cx="6406145" cy="4095750"/>
          </a:xfrm>
          <a:prstGeom prst="rect">
            <a:avLst/>
          </a:prstGeom>
        </p:spPr>
        <p:txBody>
          <a:bodyPr/>
          <a:lstStyle>
            <a:lvl1pPr marL="158750" indent="0" algn="ctr">
              <a:buNone/>
              <a:defRPr sz="2000">
                <a:solidFill>
                  <a:schemeClr val="tx1"/>
                </a:solidFill>
              </a:defRPr>
            </a:lvl1pPr>
          </a:lstStyle>
          <a:p>
            <a:endParaRPr lang="id-ID"/>
          </a:p>
        </p:txBody>
      </p:sp>
    </p:spTree>
    <p:extLst>
      <p:ext uri="{BB962C8B-B14F-4D97-AF65-F5344CB8AC3E}">
        <p14:creationId xmlns:p14="http://schemas.microsoft.com/office/powerpoint/2010/main" val="296230688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7035AEF-6293-437D-8BFB-40C3AADB50EC}"/>
              </a:ext>
            </a:extLst>
          </p:cNvPr>
          <p:cNvSpPr>
            <a:spLocks noGrp="1"/>
          </p:cNvSpPr>
          <p:nvPr>
            <p:ph type="pic" sz="quarter" idx="10"/>
          </p:nvPr>
        </p:nvSpPr>
        <p:spPr>
          <a:xfrm>
            <a:off x="4978400" y="0"/>
            <a:ext cx="7213599" cy="6858000"/>
          </a:xfrm>
          <a:prstGeom prst="rect">
            <a:avLst/>
          </a:prstGeom>
        </p:spPr>
        <p:txBody>
          <a:bodyPr/>
          <a:lstStyle>
            <a:lvl1pPr marL="0" indent="0" algn="l">
              <a:buNone/>
              <a:defRPr sz="2000">
                <a:solidFill>
                  <a:schemeClr val="tx1">
                    <a:lumMod val="75000"/>
                    <a:lumOff val="25000"/>
                  </a:schemeClr>
                </a:solidFill>
              </a:defRPr>
            </a:lvl1pPr>
          </a:lstStyle>
          <a:p>
            <a:endParaRPr lang="en-US"/>
          </a:p>
        </p:txBody>
      </p:sp>
    </p:spTree>
    <p:extLst>
      <p:ext uri="{BB962C8B-B14F-4D97-AF65-F5344CB8AC3E}">
        <p14:creationId xmlns:p14="http://schemas.microsoft.com/office/powerpoint/2010/main" val="190616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9DB9CA1-E740-40A9-92BB-99F87FEAF5EB}"/>
              </a:ext>
            </a:extLst>
          </p:cNvPr>
          <p:cNvSpPr>
            <a:spLocks noGrp="1"/>
          </p:cNvSpPr>
          <p:nvPr>
            <p:ph type="pic" sz="quarter" idx="10"/>
          </p:nvPr>
        </p:nvSpPr>
        <p:spPr>
          <a:xfrm>
            <a:off x="0" y="0"/>
            <a:ext cx="12192000" cy="6858000"/>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4284829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DA9F514-B601-4F8C-BBE5-82C416ED9A76}"/>
              </a:ext>
            </a:extLst>
          </p:cNvPr>
          <p:cNvSpPr>
            <a:spLocks noGrp="1"/>
          </p:cNvSpPr>
          <p:nvPr>
            <p:ph type="pic" sz="quarter" idx="10"/>
          </p:nvPr>
        </p:nvSpPr>
        <p:spPr>
          <a:xfrm>
            <a:off x="4782457" y="444500"/>
            <a:ext cx="3421744" cy="4216400"/>
          </a:xfrm>
          <a:custGeom>
            <a:avLst/>
            <a:gdLst>
              <a:gd name="connsiteX0" fmla="*/ 0 w 3421744"/>
              <a:gd name="connsiteY0" fmla="*/ 0 h 4216400"/>
              <a:gd name="connsiteX1" fmla="*/ 3421744 w 3421744"/>
              <a:gd name="connsiteY1" fmla="*/ 0 h 4216400"/>
              <a:gd name="connsiteX2" fmla="*/ 3421744 w 3421744"/>
              <a:gd name="connsiteY2" fmla="*/ 1981200 h 4216400"/>
              <a:gd name="connsiteX3" fmla="*/ 2032000 w 3421744"/>
              <a:gd name="connsiteY3" fmla="*/ 1981200 h 4216400"/>
              <a:gd name="connsiteX4" fmla="*/ 2032000 w 3421744"/>
              <a:gd name="connsiteY4" fmla="*/ 4216400 h 4216400"/>
              <a:gd name="connsiteX5" fmla="*/ 0 w 3421744"/>
              <a:gd name="connsiteY5" fmla="*/ 4216400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1744" h="4216400">
                <a:moveTo>
                  <a:pt x="0" y="0"/>
                </a:moveTo>
                <a:lnTo>
                  <a:pt x="3421744" y="0"/>
                </a:lnTo>
                <a:lnTo>
                  <a:pt x="3421744" y="1981200"/>
                </a:lnTo>
                <a:lnTo>
                  <a:pt x="2032000" y="1981200"/>
                </a:lnTo>
                <a:lnTo>
                  <a:pt x="2032000" y="4216400"/>
                </a:lnTo>
                <a:lnTo>
                  <a:pt x="0" y="4216400"/>
                </a:lnTo>
                <a:close/>
              </a:path>
            </a:pathLst>
          </a:custGeom>
        </p:spPr>
        <p:txBody>
          <a:bodyPr wrap="square">
            <a:noAutofit/>
          </a:bodyPr>
          <a:lstStyle>
            <a:lvl1pPr>
              <a:defRPr sz="2000"/>
            </a:lvl1pPr>
          </a:lstStyle>
          <a:p>
            <a:endParaRPr lang="en-US"/>
          </a:p>
        </p:txBody>
      </p:sp>
      <p:sp>
        <p:nvSpPr>
          <p:cNvPr id="4" name="Picture Placeholder 2">
            <a:extLst>
              <a:ext uri="{FF2B5EF4-FFF2-40B4-BE49-F238E27FC236}">
                <a16:creationId xmlns:a16="http://schemas.microsoft.com/office/drawing/2014/main" id="{A40A4A85-614B-4378-93B1-CB7C7F08A108}"/>
              </a:ext>
            </a:extLst>
          </p:cNvPr>
          <p:cNvSpPr>
            <a:spLocks noGrp="1"/>
          </p:cNvSpPr>
          <p:nvPr>
            <p:ph type="pic" sz="quarter" idx="11"/>
          </p:nvPr>
        </p:nvSpPr>
        <p:spPr>
          <a:xfrm>
            <a:off x="7208157" y="2641600"/>
            <a:ext cx="3421744" cy="4216400"/>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259270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B003-0670-4C1B-95E7-398A86DAA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066D3A60-0D50-4F92-96B3-542F6DA1B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B22095FC-C053-444A-9BBB-97907D1106C2}"/>
              </a:ext>
            </a:extLst>
          </p:cNvPr>
          <p:cNvSpPr>
            <a:spLocks noGrp="1"/>
          </p:cNvSpPr>
          <p:nvPr>
            <p:ph type="dt" sz="half" idx="10"/>
          </p:nvPr>
        </p:nvSpPr>
        <p:spPr/>
        <p:txBody>
          <a:bodyPr/>
          <a:lstStyle/>
          <a:p>
            <a:fld id="{90DE7A2B-E36C-46B4-AD32-44C1183D44B4}" type="datetimeFigureOut">
              <a:rPr lang="en-AE" smtClean="0"/>
              <a:t>06/09/2022</a:t>
            </a:fld>
            <a:endParaRPr lang="en-AE"/>
          </a:p>
        </p:txBody>
      </p:sp>
      <p:sp>
        <p:nvSpPr>
          <p:cNvPr id="5" name="Footer Placeholder 4">
            <a:extLst>
              <a:ext uri="{FF2B5EF4-FFF2-40B4-BE49-F238E27FC236}">
                <a16:creationId xmlns:a16="http://schemas.microsoft.com/office/drawing/2014/main" id="{27726571-43E9-409F-95F3-B148F771DF46}"/>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36CC9AB-E8FF-4E29-B239-0E4BF68D90D3}"/>
              </a:ext>
            </a:extLst>
          </p:cNvPr>
          <p:cNvSpPr>
            <a:spLocks noGrp="1"/>
          </p:cNvSpPr>
          <p:nvPr>
            <p:ph type="sldNum" sz="quarter" idx="12"/>
          </p:nvPr>
        </p:nvSpPr>
        <p:spPr/>
        <p:txBody>
          <a:bodyPr/>
          <a:lstStyle/>
          <a:p>
            <a:fld id="{3404AB08-12FD-4B89-BC18-9036D9F3ADD5}" type="slidenum">
              <a:rPr lang="en-AE" smtClean="0"/>
              <a:t>‹#›</a:t>
            </a:fld>
            <a:endParaRPr lang="en-AE"/>
          </a:p>
        </p:txBody>
      </p:sp>
    </p:spTree>
    <p:extLst>
      <p:ext uri="{BB962C8B-B14F-4D97-AF65-F5344CB8AC3E}">
        <p14:creationId xmlns:p14="http://schemas.microsoft.com/office/powerpoint/2010/main" val="244642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0" y="0"/>
            <a:ext cx="6096000" cy="6858000"/>
          </a:xfrm>
          <a:prstGeom prst="rect">
            <a:avLst/>
          </a:prstGeom>
        </p:spPr>
        <p:txBody>
          <a:bodyPr/>
          <a:lstStyle>
            <a:lvl1pPr>
              <a:defRPr sz="2000"/>
            </a:lvl1pPr>
          </a:lstStyle>
          <a:p>
            <a:endParaRPr lang="id-ID" dirty="0"/>
          </a:p>
        </p:txBody>
      </p:sp>
      <p:sp>
        <p:nvSpPr>
          <p:cNvPr id="5" name="Picture Placeholder 4">
            <a:extLst>
              <a:ext uri="{FF2B5EF4-FFF2-40B4-BE49-F238E27FC236}">
                <a16:creationId xmlns:a16="http://schemas.microsoft.com/office/drawing/2014/main" id="{1040A1E0-89B2-4271-81F8-0ECCB0981906}"/>
              </a:ext>
            </a:extLst>
          </p:cNvPr>
          <p:cNvSpPr>
            <a:spLocks noGrp="1"/>
          </p:cNvSpPr>
          <p:nvPr>
            <p:ph type="pic" sz="quarter" idx="11"/>
          </p:nvPr>
        </p:nvSpPr>
        <p:spPr>
          <a:xfrm>
            <a:off x="8562099" y="2555030"/>
            <a:ext cx="1196068" cy="1196068"/>
          </a:xfrm>
          <a:custGeom>
            <a:avLst/>
            <a:gdLst>
              <a:gd name="connsiteX0" fmla="*/ 598034 w 1196068"/>
              <a:gd name="connsiteY0" fmla="*/ 0 h 1196068"/>
              <a:gd name="connsiteX1" fmla="*/ 1196068 w 1196068"/>
              <a:gd name="connsiteY1" fmla="*/ 598034 h 1196068"/>
              <a:gd name="connsiteX2" fmla="*/ 598034 w 1196068"/>
              <a:gd name="connsiteY2" fmla="*/ 1196068 h 1196068"/>
              <a:gd name="connsiteX3" fmla="*/ 0 w 1196068"/>
              <a:gd name="connsiteY3" fmla="*/ 598034 h 1196068"/>
              <a:gd name="connsiteX4" fmla="*/ 598034 w 1196068"/>
              <a:gd name="connsiteY4" fmla="*/ 0 h 119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068" h="1196068">
                <a:moveTo>
                  <a:pt x="598034" y="0"/>
                </a:moveTo>
                <a:cubicBezTo>
                  <a:pt x="928319" y="0"/>
                  <a:pt x="1196068" y="267749"/>
                  <a:pt x="1196068" y="598034"/>
                </a:cubicBezTo>
                <a:cubicBezTo>
                  <a:pt x="1196068" y="928319"/>
                  <a:pt x="928319" y="1196068"/>
                  <a:pt x="598034" y="1196068"/>
                </a:cubicBezTo>
                <a:cubicBezTo>
                  <a:pt x="267749" y="1196068"/>
                  <a:pt x="0" y="928319"/>
                  <a:pt x="0" y="598034"/>
                </a:cubicBezTo>
                <a:cubicBezTo>
                  <a:pt x="0" y="267749"/>
                  <a:pt x="267749" y="0"/>
                  <a:pt x="598034" y="0"/>
                </a:cubicBezTo>
                <a:close/>
              </a:path>
            </a:pathLst>
          </a:custGeom>
        </p:spPr>
        <p:txBody>
          <a:bodyPr wrap="square">
            <a:noAutofit/>
          </a:bodyPr>
          <a:lstStyle>
            <a:lvl1pPr>
              <a:defRPr sz="2000"/>
            </a:lvl1pPr>
          </a:lstStyle>
          <a:p>
            <a:endParaRPr lang="id-ID" dirty="0"/>
          </a:p>
        </p:txBody>
      </p:sp>
    </p:spTree>
    <p:extLst>
      <p:ext uri="{BB962C8B-B14F-4D97-AF65-F5344CB8AC3E}">
        <p14:creationId xmlns:p14="http://schemas.microsoft.com/office/powerpoint/2010/main" val="37285211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21CAF97-F8DC-49A0-B090-FBE690E1C792}"/>
              </a:ext>
            </a:extLst>
          </p:cNvPr>
          <p:cNvSpPr>
            <a:spLocks noGrp="1"/>
          </p:cNvSpPr>
          <p:nvPr>
            <p:ph type="pic" sz="quarter" idx="10"/>
          </p:nvPr>
        </p:nvSpPr>
        <p:spPr>
          <a:xfrm>
            <a:off x="2954831" y="939800"/>
            <a:ext cx="1998230" cy="4978399"/>
          </a:xfrm>
          <a:prstGeom prst="rect">
            <a:avLst/>
          </a:prstGeom>
        </p:spPr>
        <p:txBody>
          <a:bodyPr/>
          <a:lstStyle>
            <a:lvl1pPr>
              <a:defRPr sz="2000"/>
            </a:lvl1pPr>
          </a:lstStyle>
          <a:p>
            <a:endParaRPr lang="id-ID" dirty="0"/>
          </a:p>
        </p:txBody>
      </p:sp>
      <p:sp>
        <p:nvSpPr>
          <p:cNvPr id="4" name="Picture Placeholder 4">
            <a:extLst>
              <a:ext uri="{FF2B5EF4-FFF2-40B4-BE49-F238E27FC236}">
                <a16:creationId xmlns:a16="http://schemas.microsoft.com/office/drawing/2014/main" id="{FD6BC766-E72C-4EF4-8A00-0E7C9B331E8B}"/>
              </a:ext>
            </a:extLst>
          </p:cNvPr>
          <p:cNvSpPr>
            <a:spLocks noGrp="1"/>
          </p:cNvSpPr>
          <p:nvPr>
            <p:ph type="pic" sz="quarter" idx="11"/>
          </p:nvPr>
        </p:nvSpPr>
        <p:spPr>
          <a:xfrm>
            <a:off x="5107461" y="939800"/>
            <a:ext cx="1998230" cy="4978399"/>
          </a:xfrm>
          <a:prstGeom prst="rect">
            <a:avLst/>
          </a:prstGeom>
        </p:spPr>
        <p:txBody>
          <a:bodyPr/>
          <a:lstStyle>
            <a:lvl1pPr>
              <a:defRPr sz="2000"/>
            </a:lvl1pPr>
          </a:lstStyle>
          <a:p>
            <a:endParaRPr lang="id-ID"/>
          </a:p>
        </p:txBody>
      </p:sp>
      <p:sp>
        <p:nvSpPr>
          <p:cNvPr id="6" name="Picture Placeholder 4">
            <a:extLst>
              <a:ext uri="{FF2B5EF4-FFF2-40B4-BE49-F238E27FC236}">
                <a16:creationId xmlns:a16="http://schemas.microsoft.com/office/drawing/2014/main" id="{F21C9EAA-7C3D-43C2-B4E3-B3D55E3F7059}"/>
              </a:ext>
            </a:extLst>
          </p:cNvPr>
          <p:cNvSpPr>
            <a:spLocks noGrp="1"/>
          </p:cNvSpPr>
          <p:nvPr>
            <p:ph type="pic" sz="quarter" idx="12"/>
          </p:nvPr>
        </p:nvSpPr>
        <p:spPr>
          <a:xfrm>
            <a:off x="7260091" y="939800"/>
            <a:ext cx="1998230" cy="4978399"/>
          </a:xfrm>
          <a:prstGeom prst="rect">
            <a:avLst/>
          </a:prstGeom>
        </p:spPr>
        <p:txBody>
          <a:bodyPr/>
          <a:lstStyle>
            <a:lvl1pPr>
              <a:defRPr sz="2000"/>
            </a:lvl1pPr>
          </a:lstStyle>
          <a:p>
            <a:endParaRPr lang="id-ID"/>
          </a:p>
        </p:txBody>
      </p:sp>
      <p:sp>
        <p:nvSpPr>
          <p:cNvPr id="7" name="Picture Placeholder 4">
            <a:extLst>
              <a:ext uri="{FF2B5EF4-FFF2-40B4-BE49-F238E27FC236}">
                <a16:creationId xmlns:a16="http://schemas.microsoft.com/office/drawing/2014/main" id="{18F7667F-ECFE-487B-8496-1358242E8E76}"/>
              </a:ext>
            </a:extLst>
          </p:cNvPr>
          <p:cNvSpPr>
            <a:spLocks noGrp="1"/>
          </p:cNvSpPr>
          <p:nvPr>
            <p:ph type="pic" sz="quarter" idx="13"/>
          </p:nvPr>
        </p:nvSpPr>
        <p:spPr>
          <a:xfrm>
            <a:off x="9412721" y="939800"/>
            <a:ext cx="1998230" cy="4978399"/>
          </a:xfrm>
          <a:prstGeom prst="rect">
            <a:avLst/>
          </a:prstGeom>
        </p:spPr>
        <p:txBody>
          <a:bodyPr/>
          <a:lstStyle>
            <a:lvl1pPr>
              <a:defRPr sz="2000"/>
            </a:lvl1pPr>
          </a:lstStyle>
          <a:p>
            <a:endParaRPr lang="id-ID"/>
          </a:p>
        </p:txBody>
      </p:sp>
      <p:sp>
        <p:nvSpPr>
          <p:cNvPr id="8" name="Picture Placeholder 4">
            <a:extLst>
              <a:ext uri="{FF2B5EF4-FFF2-40B4-BE49-F238E27FC236}">
                <a16:creationId xmlns:a16="http://schemas.microsoft.com/office/drawing/2014/main" id="{A911DD24-3C86-45C3-9FFE-757DE9FA9FC0}"/>
              </a:ext>
            </a:extLst>
          </p:cNvPr>
          <p:cNvSpPr>
            <a:spLocks noGrp="1"/>
          </p:cNvSpPr>
          <p:nvPr>
            <p:ph type="pic" sz="quarter" idx="14"/>
          </p:nvPr>
        </p:nvSpPr>
        <p:spPr>
          <a:xfrm>
            <a:off x="802201" y="939800"/>
            <a:ext cx="1998230" cy="4978399"/>
          </a:xfrm>
          <a:prstGeom prst="rect">
            <a:avLst/>
          </a:prstGeom>
        </p:spPr>
        <p:txBody>
          <a:bodyPr/>
          <a:lstStyle>
            <a:lvl1pPr>
              <a:defRPr sz="2000"/>
            </a:lvl1pPr>
          </a:lstStyle>
          <a:p>
            <a:endParaRPr lang="id-ID" dirty="0"/>
          </a:p>
        </p:txBody>
      </p:sp>
    </p:spTree>
    <p:extLst>
      <p:ext uri="{BB962C8B-B14F-4D97-AF65-F5344CB8AC3E}">
        <p14:creationId xmlns:p14="http://schemas.microsoft.com/office/powerpoint/2010/main" val="2373884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hilosophy slide">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C25EC700-2A0A-4309-8EC3-E919C82D4E58}"/>
              </a:ext>
            </a:extLst>
          </p:cNvPr>
          <p:cNvSpPr>
            <a:spLocks noGrp="1"/>
          </p:cNvSpPr>
          <p:nvPr>
            <p:ph type="pic" sz="quarter" idx="10"/>
          </p:nvPr>
        </p:nvSpPr>
        <p:spPr>
          <a:xfrm>
            <a:off x="5329763" y="0"/>
            <a:ext cx="2188637" cy="2188636"/>
          </a:xfrm>
          <a:prstGeom prst="rect">
            <a:avLst/>
          </a:prstGeom>
        </p:spPr>
        <p:txBody>
          <a:bodyPr/>
          <a:lstStyle>
            <a:lvl1pPr>
              <a:defRPr sz="2000"/>
            </a:lvl1pPr>
          </a:lstStyle>
          <a:p>
            <a:endParaRPr lang="en-US"/>
          </a:p>
        </p:txBody>
      </p:sp>
      <p:sp>
        <p:nvSpPr>
          <p:cNvPr id="19" name="Picture Placeholder 3">
            <a:extLst>
              <a:ext uri="{FF2B5EF4-FFF2-40B4-BE49-F238E27FC236}">
                <a16:creationId xmlns:a16="http://schemas.microsoft.com/office/drawing/2014/main" id="{465E4C9C-F7BA-478A-A3B5-2A366F74A75D}"/>
              </a:ext>
            </a:extLst>
          </p:cNvPr>
          <p:cNvSpPr>
            <a:spLocks noGrp="1"/>
          </p:cNvSpPr>
          <p:nvPr>
            <p:ph type="pic" sz="quarter" idx="11"/>
          </p:nvPr>
        </p:nvSpPr>
        <p:spPr>
          <a:xfrm>
            <a:off x="7666563" y="0"/>
            <a:ext cx="2188637" cy="2188636"/>
          </a:xfrm>
          <a:prstGeom prst="rect">
            <a:avLst/>
          </a:prstGeom>
        </p:spPr>
        <p:txBody>
          <a:bodyPr/>
          <a:lstStyle>
            <a:lvl1pPr>
              <a:defRPr sz="2000"/>
            </a:lvl1pPr>
          </a:lstStyle>
          <a:p>
            <a:endParaRPr lang="en-US"/>
          </a:p>
        </p:txBody>
      </p:sp>
      <p:sp>
        <p:nvSpPr>
          <p:cNvPr id="20" name="Picture Placeholder 3">
            <a:extLst>
              <a:ext uri="{FF2B5EF4-FFF2-40B4-BE49-F238E27FC236}">
                <a16:creationId xmlns:a16="http://schemas.microsoft.com/office/drawing/2014/main" id="{E4651E7A-A5B9-420E-AC91-2FAC3B5D9874}"/>
              </a:ext>
            </a:extLst>
          </p:cNvPr>
          <p:cNvSpPr>
            <a:spLocks noGrp="1"/>
          </p:cNvSpPr>
          <p:nvPr>
            <p:ph type="pic" sz="quarter" idx="12"/>
          </p:nvPr>
        </p:nvSpPr>
        <p:spPr>
          <a:xfrm>
            <a:off x="5329763" y="2307772"/>
            <a:ext cx="2188637" cy="2188636"/>
          </a:xfrm>
          <a:prstGeom prst="rect">
            <a:avLst/>
          </a:prstGeom>
        </p:spPr>
        <p:txBody>
          <a:bodyPr/>
          <a:lstStyle>
            <a:lvl1pPr>
              <a:defRPr sz="2000"/>
            </a:lvl1pPr>
          </a:lstStyle>
          <a:p>
            <a:endParaRPr lang="en-US"/>
          </a:p>
        </p:txBody>
      </p:sp>
      <p:sp>
        <p:nvSpPr>
          <p:cNvPr id="21" name="Picture Placeholder 3">
            <a:extLst>
              <a:ext uri="{FF2B5EF4-FFF2-40B4-BE49-F238E27FC236}">
                <a16:creationId xmlns:a16="http://schemas.microsoft.com/office/drawing/2014/main" id="{8A91F6EF-A580-409A-BDD0-79AE5CAE3108}"/>
              </a:ext>
            </a:extLst>
          </p:cNvPr>
          <p:cNvSpPr>
            <a:spLocks noGrp="1"/>
          </p:cNvSpPr>
          <p:nvPr>
            <p:ph type="pic" sz="quarter" idx="13"/>
          </p:nvPr>
        </p:nvSpPr>
        <p:spPr>
          <a:xfrm>
            <a:off x="7666563" y="2307772"/>
            <a:ext cx="2188637" cy="2188636"/>
          </a:xfrm>
          <a:prstGeom prst="rect">
            <a:avLst/>
          </a:prstGeom>
        </p:spPr>
        <p:txBody>
          <a:bodyPr/>
          <a:lstStyle>
            <a:lvl1pPr>
              <a:defRPr sz="2000"/>
            </a:lvl1pPr>
          </a:lstStyle>
          <a:p>
            <a:endParaRPr lang="en-US"/>
          </a:p>
        </p:txBody>
      </p:sp>
      <p:sp>
        <p:nvSpPr>
          <p:cNvPr id="6" name="Picture Placeholder 3">
            <a:extLst>
              <a:ext uri="{FF2B5EF4-FFF2-40B4-BE49-F238E27FC236}">
                <a16:creationId xmlns:a16="http://schemas.microsoft.com/office/drawing/2014/main" id="{F8CFBA3A-4E3D-4271-BA61-E79E151833B1}"/>
              </a:ext>
            </a:extLst>
          </p:cNvPr>
          <p:cNvSpPr>
            <a:spLocks noGrp="1"/>
          </p:cNvSpPr>
          <p:nvPr>
            <p:ph type="pic" sz="quarter" idx="14"/>
          </p:nvPr>
        </p:nvSpPr>
        <p:spPr>
          <a:xfrm>
            <a:off x="7666563" y="4615544"/>
            <a:ext cx="2188637" cy="2188636"/>
          </a:xfrm>
          <a:prstGeom prst="rect">
            <a:avLst/>
          </a:prstGeom>
        </p:spPr>
        <p:txBody>
          <a:bodyPr/>
          <a:lstStyle>
            <a:lvl1pPr>
              <a:defRPr sz="2000"/>
            </a:lvl1pPr>
          </a:lstStyle>
          <a:p>
            <a:endParaRPr lang="en-US"/>
          </a:p>
        </p:txBody>
      </p:sp>
      <p:sp>
        <p:nvSpPr>
          <p:cNvPr id="7" name="Picture Placeholder 3">
            <a:extLst>
              <a:ext uri="{FF2B5EF4-FFF2-40B4-BE49-F238E27FC236}">
                <a16:creationId xmlns:a16="http://schemas.microsoft.com/office/drawing/2014/main" id="{2527C0DC-F693-4ADA-A82E-449733F24E06}"/>
              </a:ext>
            </a:extLst>
          </p:cNvPr>
          <p:cNvSpPr>
            <a:spLocks noGrp="1"/>
          </p:cNvSpPr>
          <p:nvPr>
            <p:ph type="pic" sz="quarter" idx="15"/>
          </p:nvPr>
        </p:nvSpPr>
        <p:spPr>
          <a:xfrm>
            <a:off x="10003363" y="4615544"/>
            <a:ext cx="2188637" cy="2188636"/>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273670630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31CE2FC-2787-4713-AF6B-C6DFBD533777}"/>
              </a:ext>
            </a:extLst>
          </p:cNvPr>
          <p:cNvSpPr>
            <a:spLocks noGrp="1"/>
          </p:cNvSpPr>
          <p:nvPr>
            <p:ph type="pic" sz="quarter" idx="10"/>
          </p:nvPr>
        </p:nvSpPr>
        <p:spPr>
          <a:xfrm>
            <a:off x="6781192" y="1180796"/>
            <a:ext cx="2188637" cy="2188636"/>
          </a:xfrm>
          <a:prstGeom prst="rect">
            <a:avLst/>
          </a:prstGeom>
        </p:spPr>
        <p:txBody>
          <a:bodyPr/>
          <a:lstStyle>
            <a:lvl1pPr>
              <a:defRPr sz="2000"/>
            </a:lvl1pPr>
          </a:lstStyle>
          <a:p>
            <a:endParaRPr lang="en-US"/>
          </a:p>
        </p:txBody>
      </p:sp>
      <p:sp>
        <p:nvSpPr>
          <p:cNvPr id="4" name="Picture Placeholder 3">
            <a:extLst>
              <a:ext uri="{FF2B5EF4-FFF2-40B4-BE49-F238E27FC236}">
                <a16:creationId xmlns:a16="http://schemas.microsoft.com/office/drawing/2014/main" id="{B88DB538-391D-47DC-9D95-B6659DCF2C0B}"/>
              </a:ext>
            </a:extLst>
          </p:cNvPr>
          <p:cNvSpPr>
            <a:spLocks noGrp="1"/>
          </p:cNvSpPr>
          <p:nvPr>
            <p:ph type="pic" sz="quarter" idx="11"/>
          </p:nvPr>
        </p:nvSpPr>
        <p:spPr>
          <a:xfrm>
            <a:off x="9117992" y="1180796"/>
            <a:ext cx="2188637" cy="2188636"/>
          </a:xfrm>
          <a:prstGeom prst="rect">
            <a:avLst/>
          </a:prstGeom>
        </p:spPr>
        <p:txBody>
          <a:bodyPr/>
          <a:lstStyle>
            <a:lvl1pPr>
              <a:defRPr sz="2000"/>
            </a:lvl1pPr>
          </a:lstStyle>
          <a:p>
            <a:endParaRPr lang="en-US"/>
          </a:p>
        </p:txBody>
      </p:sp>
      <p:sp>
        <p:nvSpPr>
          <p:cNvPr id="5" name="Picture Placeholder 3">
            <a:extLst>
              <a:ext uri="{FF2B5EF4-FFF2-40B4-BE49-F238E27FC236}">
                <a16:creationId xmlns:a16="http://schemas.microsoft.com/office/drawing/2014/main" id="{0BD3AF60-F25F-4C5E-9FCD-34982EFF8132}"/>
              </a:ext>
            </a:extLst>
          </p:cNvPr>
          <p:cNvSpPr>
            <a:spLocks noGrp="1"/>
          </p:cNvSpPr>
          <p:nvPr>
            <p:ph type="pic" sz="quarter" idx="12"/>
          </p:nvPr>
        </p:nvSpPr>
        <p:spPr>
          <a:xfrm>
            <a:off x="6781192" y="3488568"/>
            <a:ext cx="2188637" cy="2188636"/>
          </a:xfrm>
          <a:prstGeom prst="rect">
            <a:avLst/>
          </a:prstGeom>
        </p:spPr>
        <p:txBody>
          <a:bodyPr/>
          <a:lstStyle>
            <a:lvl1pPr>
              <a:defRPr sz="2000"/>
            </a:lvl1pPr>
          </a:lstStyle>
          <a:p>
            <a:endParaRPr lang="en-US"/>
          </a:p>
        </p:txBody>
      </p:sp>
    </p:spTree>
    <p:extLst>
      <p:ext uri="{BB962C8B-B14F-4D97-AF65-F5344CB8AC3E}">
        <p14:creationId xmlns:p14="http://schemas.microsoft.com/office/powerpoint/2010/main" val="138708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3AA5FCA-6DE2-4560-B678-85887C0DDD8A}"/>
              </a:ext>
            </a:extLst>
          </p:cNvPr>
          <p:cNvSpPr>
            <a:spLocks noGrp="1"/>
          </p:cNvSpPr>
          <p:nvPr>
            <p:ph type="pic" sz="quarter" idx="10"/>
          </p:nvPr>
        </p:nvSpPr>
        <p:spPr>
          <a:xfrm>
            <a:off x="307819" y="382510"/>
            <a:ext cx="3015951" cy="3015950"/>
          </a:xfrm>
          <a:prstGeom prst="rect">
            <a:avLst/>
          </a:prstGeom>
        </p:spPr>
        <p:txBody>
          <a:bodyPr/>
          <a:lstStyle>
            <a:lvl1pPr>
              <a:defRPr sz="2000"/>
            </a:lvl1pPr>
          </a:lstStyle>
          <a:p>
            <a:endParaRPr lang="en-US" dirty="0"/>
          </a:p>
        </p:txBody>
      </p:sp>
      <p:sp>
        <p:nvSpPr>
          <p:cNvPr id="4" name="Picture Placeholder 3">
            <a:extLst>
              <a:ext uri="{FF2B5EF4-FFF2-40B4-BE49-F238E27FC236}">
                <a16:creationId xmlns:a16="http://schemas.microsoft.com/office/drawing/2014/main" id="{605D5E57-C38A-44C8-989D-160233C87175}"/>
              </a:ext>
            </a:extLst>
          </p:cNvPr>
          <p:cNvSpPr>
            <a:spLocks noGrp="1"/>
          </p:cNvSpPr>
          <p:nvPr>
            <p:ph type="pic" sz="quarter" idx="11"/>
          </p:nvPr>
        </p:nvSpPr>
        <p:spPr>
          <a:xfrm>
            <a:off x="3529990" y="382510"/>
            <a:ext cx="3015951" cy="3015950"/>
          </a:xfrm>
          <a:prstGeom prst="rect">
            <a:avLst/>
          </a:prstGeom>
        </p:spPr>
        <p:txBody>
          <a:bodyPr/>
          <a:lstStyle>
            <a:lvl1pPr>
              <a:defRPr sz="2000"/>
            </a:lvl1pPr>
          </a:lstStyle>
          <a:p>
            <a:endParaRPr lang="en-US" dirty="0"/>
          </a:p>
        </p:txBody>
      </p:sp>
      <p:sp>
        <p:nvSpPr>
          <p:cNvPr id="5" name="Picture Placeholder 3">
            <a:extLst>
              <a:ext uri="{FF2B5EF4-FFF2-40B4-BE49-F238E27FC236}">
                <a16:creationId xmlns:a16="http://schemas.microsoft.com/office/drawing/2014/main" id="{9BBD0E12-5B75-4AEF-BAA3-CC5E51C74115}"/>
              </a:ext>
            </a:extLst>
          </p:cNvPr>
          <p:cNvSpPr>
            <a:spLocks noGrp="1"/>
          </p:cNvSpPr>
          <p:nvPr>
            <p:ph type="pic" sz="quarter" idx="12"/>
          </p:nvPr>
        </p:nvSpPr>
        <p:spPr>
          <a:xfrm>
            <a:off x="307819" y="3604682"/>
            <a:ext cx="3015951" cy="3015950"/>
          </a:xfrm>
          <a:prstGeom prst="rect">
            <a:avLst/>
          </a:prstGeom>
        </p:spPr>
        <p:txBody>
          <a:bodyPr/>
          <a:lstStyle>
            <a:lvl1pPr>
              <a:defRPr sz="2000"/>
            </a:lvl1pPr>
          </a:lstStyle>
          <a:p>
            <a:endParaRPr lang="en-US" dirty="0"/>
          </a:p>
        </p:txBody>
      </p:sp>
      <p:sp>
        <p:nvSpPr>
          <p:cNvPr id="6" name="Picture Placeholder 3">
            <a:extLst>
              <a:ext uri="{FF2B5EF4-FFF2-40B4-BE49-F238E27FC236}">
                <a16:creationId xmlns:a16="http://schemas.microsoft.com/office/drawing/2014/main" id="{D2F8B231-AF16-4C45-9F62-8E67A749D323}"/>
              </a:ext>
            </a:extLst>
          </p:cNvPr>
          <p:cNvSpPr>
            <a:spLocks noGrp="1"/>
          </p:cNvSpPr>
          <p:nvPr>
            <p:ph type="pic" sz="quarter" idx="13"/>
          </p:nvPr>
        </p:nvSpPr>
        <p:spPr>
          <a:xfrm>
            <a:off x="3529990" y="3604682"/>
            <a:ext cx="3015951" cy="301595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89518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644F15C-8B6E-4CE6-8889-BBF681F93F53}"/>
              </a:ext>
            </a:extLst>
          </p:cNvPr>
          <p:cNvSpPr>
            <a:spLocks noGrp="1"/>
          </p:cNvSpPr>
          <p:nvPr>
            <p:ph type="pic" sz="quarter" idx="13"/>
          </p:nvPr>
        </p:nvSpPr>
        <p:spPr>
          <a:xfrm>
            <a:off x="3343421" y="3608310"/>
            <a:ext cx="2186519" cy="2186518"/>
          </a:xfrm>
          <a:prstGeom prst="rect">
            <a:avLst/>
          </a:prstGeom>
        </p:spPr>
        <p:txBody>
          <a:bodyPr/>
          <a:lstStyle>
            <a:lvl1pPr>
              <a:defRPr sz="2000"/>
            </a:lvl1pPr>
          </a:lstStyle>
          <a:p>
            <a:endParaRPr lang="en-US" dirty="0"/>
          </a:p>
        </p:txBody>
      </p:sp>
      <p:sp>
        <p:nvSpPr>
          <p:cNvPr id="8" name="Picture Placeholder 3">
            <a:extLst>
              <a:ext uri="{FF2B5EF4-FFF2-40B4-BE49-F238E27FC236}">
                <a16:creationId xmlns:a16="http://schemas.microsoft.com/office/drawing/2014/main" id="{00D185D7-6A17-45F4-ACBD-9E5E5F6ACF8F}"/>
              </a:ext>
            </a:extLst>
          </p:cNvPr>
          <p:cNvSpPr>
            <a:spLocks noGrp="1"/>
          </p:cNvSpPr>
          <p:nvPr>
            <p:ph type="pic" sz="quarter" idx="14"/>
          </p:nvPr>
        </p:nvSpPr>
        <p:spPr>
          <a:xfrm>
            <a:off x="992107" y="3608310"/>
            <a:ext cx="2186519" cy="2186518"/>
          </a:xfrm>
          <a:prstGeom prst="rect">
            <a:avLst/>
          </a:prstGeom>
        </p:spPr>
        <p:txBody>
          <a:bodyPr/>
          <a:lstStyle>
            <a:lvl1pPr>
              <a:defRPr sz="2000"/>
            </a:lvl1pPr>
          </a:lstStyle>
          <a:p>
            <a:endParaRPr lang="en-US" dirty="0"/>
          </a:p>
        </p:txBody>
      </p:sp>
      <p:sp>
        <p:nvSpPr>
          <p:cNvPr id="10" name="Picture Placeholder 3">
            <a:extLst>
              <a:ext uri="{FF2B5EF4-FFF2-40B4-BE49-F238E27FC236}">
                <a16:creationId xmlns:a16="http://schemas.microsoft.com/office/drawing/2014/main" id="{0E1D719B-9535-49FB-B022-AC7653332187}"/>
              </a:ext>
            </a:extLst>
          </p:cNvPr>
          <p:cNvSpPr>
            <a:spLocks noGrp="1"/>
          </p:cNvSpPr>
          <p:nvPr>
            <p:ph type="pic" sz="quarter" idx="16"/>
          </p:nvPr>
        </p:nvSpPr>
        <p:spPr>
          <a:xfrm>
            <a:off x="992107" y="1242482"/>
            <a:ext cx="2186519" cy="2186518"/>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293499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753A69C-E505-4110-8C87-074B189B9558}"/>
              </a:ext>
            </a:extLst>
          </p:cNvPr>
          <p:cNvSpPr>
            <a:spLocks noGrp="1"/>
          </p:cNvSpPr>
          <p:nvPr>
            <p:ph type="pic" sz="quarter" idx="13"/>
          </p:nvPr>
        </p:nvSpPr>
        <p:spPr>
          <a:xfrm>
            <a:off x="3827084" y="3489627"/>
            <a:ext cx="2186519" cy="2186518"/>
          </a:xfrm>
          <a:prstGeom prst="rect">
            <a:avLst/>
          </a:prstGeom>
        </p:spPr>
        <p:txBody>
          <a:bodyPr/>
          <a:lstStyle>
            <a:lvl1pPr>
              <a:defRPr sz="2000"/>
            </a:lvl1pPr>
          </a:lstStyle>
          <a:p>
            <a:endParaRPr lang="en-US" dirty="0"/>
          </a:p>
        </p:txBody>
      </p:sp>
      <p:sp>
        <p:nvSpPr>
          <p:cNvPr id="4" name="Picture Placeholder 3">
            <a:extLst>
              <a:ext uri="{FF2B5EF4-FFF2-40B4-BE49-F238E27FC236}">
                <a16:creationId xmlns:a16="http://schemas.microsoft.com/office/drawing/2014/main" id="{8A26C77E-AC09-4ABF-9694-A824D44D678C}"/>
              </a:ext>
            </a:extLst>
          </p:cNvPr>
          <p:cNvSpPr>
            <a:spLocks noGrp="1"/>
          </p:cNvSpPr>
          <p:nvPr>
            <p:ph type="pic" sz="quarter" idx="14"/>
          </p:nvPr>
        </p:nvSpPr>
        <p:spPr>
          <a:xfrm>
            <a:off x="1475770" y="3489627"/>
            <a:ext cx="2186519" cy="2186518"/>
          </a:xfrm>
          <a:prstGeom prst="rect">
            <a:avLst/>
          </a:prstGeom>
        </p:spPr>
        <p:txBody>
          <a:bodyPr/>
          <a:lstStyle>
            <a:lvl1pPr>
              <a:defRPr sz="2000"/>
            </a:lvl1pPr>
          </a:lstStyle>
          <a:p>
            <a:endParaRPr lang="en-US" dirty="0"/>
          </a:p>
        </p:txBody>
      </p:sp>
      <p:sp>
        <p:nvSpPr>
          <p:cNvPr id="5" name="Picture Placeholder 3">
            <a:extLst>
              <a:ext uri="{FF2B5EF4-FFF2-40B4-BE49-F238E27FC236}">
                <a16:creationId xmlns:a16="http://schemas.microsoft.com/office/drawing/2014/main" id="{0B541433-D133-40B3-B26A-00AA2663ACD1}"/>
              </a:ext>
            </a:extLst>
          </p:cNvPr>
          <p:cNvSpPr>
            <a:spLocks noGrp="1"/>
          </p:cNvSpPr>
          <p:nvPr>
            <p:ph type="pic" sz="quarter" idx="16"/>
          </p:nvPr>
        </p:nvSpPr>
        <p:spPr>
          <a:xfrm>
            <a:off x="1475770" y="1181855"/>
            <a:ext cx="2186519" cy="2186518"/>
          </a:xfrm>
          <a:prstGeom prst="rect">
            <a:avLst/>
          </a:prstGeom>
        </p:spPr>
        <p:txBody>
          <a:bodyPr/>
          <a:lstStyle>
            <a:lvl1pPr>
              <a:defRPr sz="2000"/>
            </a:lvl1pPr>
          </a:lstStyle>
          <a:p>
            <a:endParaRPr lang="en-US" dirty="0"/>
          </a:p>
        </p:txBody>
      </p:sp>
      <p:sp>
        <p:nvSpPr>
          <p:cNvPr id="6" name="Picture Placeholder 3">
            <a:extLst>
              <a:ext uri="{FF2B5EF4-FFF2-40B4-BE49-F238E27FC236}">
                <a16:creationId xmlns:a16="http://schemas.microsoft.com/office/drawing/2014/main" id="{2E67C16C-4292-48CA-BBC5-3C98D66CE2D7}"/>
              </a:ext>
            </a:extLst>
          </p:cNvPr>
          <p:cNvSpPr>
            <a:spLocks noGrp="1"/>
          </p:cNvSpPr>
          <p:nvPr>
            <p:ph type="pic" sz="quarter" idx="17"/>
          </p:nvPr>
        </p:nvSpPr>
        <p:spPr>
          <a:xfrm>
            <a:off x="8529712" y="3489627"/>
            <a:ext cx="2186519" cy="2186518"/>
          </a:xfrm>
          <a:prstGeom prst="rect">
            <a:avLst/>
          </a:prstGeom>
        </p:spPr>
        <p:txBody>
          <a:bodyPr/>
          <a:lstStyle>
            <a:lvl1pPr>
              <a:defRPr sz="2000"/>
            </a:lvl1pPr>
          </a:lstStyle>
          <a:p>
            <a:endParaRPr lang="en-US" dirty="0"/>
          </a:p>
        </p:txBody>
      </p:sp>
      <p:sp>
        <p:nvSpPr>
          <p:cNvPr id="7" name="Picture Placeholder 3">
            <a:extLst>
              <a:ext uri="{FF2B5EF4-FFF2-40B4-BE49-F238E27FC236}">
                <a16:creationId xmlns:a16="http://schemas.microsoft.com/office/drawing/2014/main" id="{2B95AD88-4AD4-439C-A137-3008C01D86C9}"/>
              </a:ext>
            </a:extLst>
          </p:cNvPr>
          <p:cNvSpPr>
            <a:spLocks noGrp="1"/>
          </p:cNvSpPr>
          <p:nvPr>
            <p:ph type="pic" sz="quarter" idx="18"/>
          </p:nvPr>
        </p:nvSpPr>
        <p:spPr>
          <a:xfrm>
            <a:off x="6178398" y="3489627"/>
            <a:ext cx="2186519" cy="2186518"/>
          </a:xfrm>
          <a:prstGeom prst="rect">
            <a:avLst/>
          </a:prstGeom>
        </p:spPr>
        <p:txBody>
          <a:bodyPr/>
          <a:lstStyle>
            <a:lvl1pPr>
              <a:defRPr sz="2000"/>
            </a:lvl1pPr>
          </a:lstStyle>
          <a:p>
            <a:endParaRPr lang="en-US" dirty="0"/>
          </a:p>
        </p:txBody>
      </p:sp>
      <p:sp>
        <p:nvSpPr>
          <p:cNvPr id="8" name="Picture Placeholder 3">
            <a:extLst>
              <a:ext uri="{FF2B5EF4-FFF2-40B4-BE49-F238E27FC236}">
                <a16:creationId xmlns:a16="http://schemas.microsoft.com/office/drawing/2014/main" id="{53C0A12D-DDB0-49B6-81C3-941890CFC0F2}"/>
              </a:ext>
            </a:extLst>
          </p:cNvPr>
          <p:cNvSpPr>
            <a:spLocks noGrp="1"/>
          </p:cNvSpPr>
          <p:nvPr>
            <p:ph type="pic" sz="quarter" idx="19"/>
          </p:nvPr>
        </p:nvSpPr>
        <p:spPr>
          <a:xfrm>
            <a:off x="6178398" y="1181855"/>
            <a:ext cx="2186519" cy="2186518"/>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10983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530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5" r:id="rId4"/>
    <p:sldLayoutId id="2147483666" r:id="rId5"/>
    <p:sldLayoutId id="2147483671" r:id="rId6"/>
    <p:sldLayoutId id="2147483672" r:id="rId7"/>
    <p:sldLayoutId id="2147483673" r:id="rId8"/>
    <p:sldLayoutId id="2147483674" r:id="rId9"/>
    <p:sldLayoutId id="2147483675" r:id="rId10"/>
    <p:sldLayoutId id="2147483676" r:id="rId11"/>
    <p:sldLayoutId id="2147483680" r:id="rId12"/>
    <p:sldLayoutId id="2147483679" r:id="rId13"/>
    <p:sldLayoutId id="2147483678" r:id="rId14"/>
    <p:sldLayoutId id="2147483677" r:id="rId15"/>
    <p:sldLayoutId id="2147483681" r:id="rId16"/>
    <p:sldLayoutId id="2147483685" r:id="rId17"/>
    <p:sldLayoutId id="2147483694" r:id="rId18"/>
    <p:sldLayoutId id="2147483701" r:id="rId19"/>
    <p:sldLayoutId id="2147483702" r:id="rId20"/>
    <p:sldLayoutId id="214748370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8.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0.png"/><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9.xml"/><Relationship Id="rId1" Type="http://schemas.openxmlformats.org/officeDocument/2006/relationships/vmlDrawing" Target="../drawings/vmlDrawing3.vml"/><Relationship Id="rId4" Type="http://schemas.openxmlformats.org/officeDocument/2006/relationships/image" Target="../media/image45.wmf"/></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vmlDrawing" Target="../drawings/vmlDrawing4.vml"/><Relationship Id="rId4" Type="http://schemas.openxmlformats.org/officeDocument/2006/relationships/image" Target="../media/image48.wmf"/></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0.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0.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0.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5F5F50-8801-43A5-B657-5C4193C20B92}"/>
              </a:ext>
            </a:extLst>
          </p:cNvPr>
          <p:cNvSpPr txBox="1"/>
          <p:nvPr/>
        </p:nvSpPr>
        <p:spPr>
          <a:xfrm>
            <a:off x="4121756" y="5608612"/>
            <a:ext cx="4124847" cy="369332"/>
          </a:xfrm>
          <a:prstGeom prst="rect">
            <a:avLst/>
          </a:prstGeom>
          <a:noFill/>
        </p:spPr>
        <p:txBody>
          <a:bodyPr wrap="none" rtlCol="0">
            <a:spAutoFit/>
          </a:bodyPr>
          <a:lstStyle/>
          <a:p>
            <a:r>
              <a:rPr lang="en-US" b="1" i="0" kern="5200" spc="380" dirty="0">
                <a:solidFill>
                  <a:srgbClr val="E5B539"/>
                </a:solidFill>
                <a:effectLst/>
                <a:latin typeface="gdsherpa"/>
              </a:rPr>
              <a:t>www.schoolsgottalents.com</a:t>
            </a:r>
            <a:endParaRPr lang="en-AE" kern="5200" spc="380" dirty="0">
              <a:solidFill>
                <a:srgbClr val="E5B539"/>
              </a:solidFill>
            </a:endParaRPr>
          </a:p>
        </p:txBody>
      </p:sp>
      <p:sp>
        <p:nvSpPr>
          <p:cNvPr id="8" name="Title 1">
            <a:extLst>
              <a:ext uri="{FF2B5EF4-FFF2-40B4-BE49-F238E27FC236}">
                <a16:creationId xmlns:a16="http://schemas.microsoft.com/office/drawing/2014/main" id="{45A4ADD7-9B73-4456-EA1F-098AAA3AC566}"/>
              </a:ext>
            </a:extLst>
          </p:cNvPr>
          <p:cNvSpPr txBox="1">
            <a:spLocks/>
          </p:cNvSpPr>
          <p:nvPr/>
        </p:nvSpPr>
        <p:spPr>
          <a:xfrm>
            <a:off x="3791336" y="4604586"/>
            <a:ext cx="4609323" cy="601362"/>
          </a:xfrm>
        </p:spPr>
        <p:txBody>
          <a:bodyPr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0F4E9E"/>
                </a:solidFill>
                <a:latin typeface="Roboto Condensed" panose="02000000000000000000" pitchFamily="2" charset="0"/>
              </a:rPr>
              <a:t>INTERNATIONAL SCHOOLS </a:t>
            </a:r>
            <a:r>
              <a:rPr lang="en-US" sz="2000" b="1" dirty="0" smtClean="0">
                <a:solidFill>
                  <a:srgbClr val="0F4E9E"/>
                </a:solidFill>
                <a:latin typeface="Roboto Condensed" panose="02000000000000000000" pitchFamily="2" charset="0"/>
              </a:rPr>
              <a:t>GO </a:t>
            </a:r>
            <a:r>
              <a:rPr lang="en-US" sz="2000" b="1" dirty="0">
                <a:solidFill>
                  <a:srgbClr val="0F4E9E"/>
                </a:solidFill>
                <a:latin typeface="Roboto Condensed" panose="02000000000000000000" pitchFamily="2" charset="0"/>
              </a:rPr>
              <a:t>TALENTS</a:t>
            </a:r>
            <a:endParaRPr lang="en-AE" sz="2000" dirty="0">
              <a:solidFill>
                <a:srgbClr val="0F4E9E"/>
              </a:solidFill>
            </a:endParaRPr>
          </a:p>
        </p:txBody>
      </p:sp>
      <p:sp>
        <p:nvSpPr>
          <p:cNvPr id="2" name="TextBox 1">
            <a:extLst>
              <a:ext uri="{FF2B5EF4-FFF2-40B4-BE49-F238E27FC236}">
                <a16:creationId xmlns:a16="http://schemas.microsoft.com/office/drawing/2014/main" id="{94303997-24F7-4751-D9B4-F9DA31034EC2}"/>
              </a:ext>
            </a:extLst>
          </p:cNvPr>
          <p:cNvSpPr txBox="1"/>
          <p:nvPr/>
        </p:nvSpPr>
        <p:spPr>
          <a:xfrm>
            <a:off x="3948439" y="5129726"/>
            <a:ext cx="4423006" cy="446276"/>
          </a:xfrm>
          <a:prstGeom prst="rect">
            <a:avLst/>
          </a:prstGeom>
          <a:noFill/>
        </p:spPr>
        <p:txBody>
          <a:bodyPr wrap="none" rtlCol="0">
            <a:spAutoFit/>
          </a:bodyPr>
          <a:lstStyle/>
          <a:p>
            <a:r>
              <a:rPr lang="en-US" sz="1150" b="0" i="0" dirty="0">
                <a:solidFill>
                  <a:srgbClr val="0F4E9E"/>
                </a:solidFill>
                <a:effectLst/>
                <a:latin typeface="Bahnschrift SemiBold SemiConden" panose="020B0502040204020203" pitchFamily="34" charset="0"/>
              </a:rPr>
              <a:t>Your talent is God's gift to you. What you do with it is your gift back to God.</a:t>
            </a:r>
            <a:endParaRPr lang="en-AE" sz="1150" b="1" dirty="0">
              <a:solidFill>
                <a:srgbClr val="0F4E9E"/>
              </a:solidFill>
              <a:latin typeface="Bahnschrift SemiBold SemiConden" panose="020B0502040204020203" pitchFamily="34" charset="0"/>
              <a:cs typeface="Cairo SemiBold" panose="00000700000000000000" pitchFamily="2" charset="-78"/>
            </a:endParaRPr>
          </a:p>
          <a:p>
            <a:endParaRPr lang="en-AE" sz="1150" dirty="0">
              <a:solidFill>
                <a:srgbClr val="0F4E9E"/>
              </a:solidFill>
            </a:endParaRPr>
          </a:p>
        </p:txBody>
      </p:sp>
      <p:sp>
        <p:nvSpPr>
          <p:cNvPr id="6" name="Title 1">
            <a:extLst>
              <a:ext uri="{FF2B5EF4-FFF2-40B4-BE49-F238E27FC236}">
                <a16:creationId xmlns:a16="http://schemas.microsoft.com/office/drawing/2014/main" id="{284191BF-FE5F-5CF3-B3E5-D7FF8C573BBC}"/>
              </a:ext>
            </a:extLst>
          </p:cNvPr>
          <p:cNvSpPr txBox="1">
            <a:spLocks/>
          </p:cNvSpPr>
          <p:nvPr/>
        </p:nvSpPr>
        <p:spPr>
          <a:xfrm>
            <a:off x="3762122" y="579375"/>
            <a:ext cx="4609323" cy="601362"/>
          </a:xfrm>
        </p:spPr>
        <p:txBody>
          <a:bodyPr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0F4E9E"/>
                </a:solidFill>
                <a:latin typeface="Roboto Condensed" panose="02000000000000000000" pitchFamily="2" charset="0"/>
              </a:rPr>
              <a:t>ILLUSION MEDIA ADVERTISING AGENCY</a:t>
            </a:r>
          </a:p>
          <a:p>
            <a:pPr>
              <a:lnSpc>
                <a:spcPct val="150000"/>
              </a:lnSpc>
            </a:pPr>
            <a:r>
              <a:rPr lang="en-US" sz="1600" dirty="0">
                <a:solidFill>
                  <a:srgbClr val="0F4E9E"/>
                </a:solidFill>
                <a:latin typeface="Roboto Condensed" panose="02000000000000000000" pitchFamily="2" charset="0"/>
              </a:rPr>
              <a:t>PRESENTS</a:t>
            </a:r>
            <a:endParaRPr lang="en-AE" sz="1600" dirty="0">
              <a:solidFill>
                <a:srgbClr val="0F4E9E"/>
              </a:solidFill>
            </a:endParaRPr>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33486" y="1629013"/>
            <a:ext cx="4125022" cy="2527297"/>
          </a:xfrm>
          <a:prstGeom prst="rect">
            <a:avLst/>
          </a:prstGeom>
        </p:spPr>
      </p:pic>
    </p:spTree>
    <p:extLst>
      <p:ext uri="{BB962C8B-B14F-4D97-AF65-F5344CB8AC3E}">
        <p14:creationId xmlns:p14="http://schemas.microsoft.com/office/powerpoint/2010/main" val="1009488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32FEF02-2194-4FBE-85BC-32893154538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 t="54925" r="121" b="4911"/>
          <a:stretch/>
        </p:blipFill>
        <p:spPr>
          <a:xfrm>
            <a:off x="6534616" y="4735426"/>
            <a:ext cx="1804342" cy="1805522"/>
          </a:xfrm>
          <a:prstGeom prst="rect">
            <a:avLst/>
          </a:prstGeom>
          <a:ln>
            <a:noFill/>
          </a:ln>
          <a:effectLst>
            <a:outerShdw blurRad="190500" algn="tl" rotWithShape="0">
              <a:srgbClr val="000000">
                <a:alpha val="70000"/>
              </a:srgbClr>
            </a:outerShdw>
          </a:effectLst>
        </p:spPr>
      </p:pic>
      <p:pic>
        <p:nvPicPr>
          <p:cNvPr id="16" name="Picture Placeholder 15">
            <a:extLst>
              <a:ext uri="{FF2B5EF4-FFF2-40B4-BE49-F238E27FC236}">
                <a16:creationId xmlns:a16="http://schemas.microsoft.com/office/drawing/2014/main" id="{21E511F9-518E-4777-BEFA-045D835A3DE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21" t="36390" r="121" b="23446"/>
          <a:stretch/>
        </p:blipFill>
        <p:spPr>
          <a:xfrm>
            <a:off x="6473310" y="2670125"/>
            <a:ext cx="1876468" cy="1827174"/>
          </a:xfrm>
          <a:prstGeom prst="rect">
            <a:avLst/>
          </a:prstGeom>
          <a:ln>
            <a:noFill/>
          </a:ln>
          <a:effectLst>
            <a:outerShdw blurRad="190500" algn="tl" rotWithShape="0">
              <a:srgbClr val="000000">
                <a:alpha val="70000"/>
              </a:srgbClr>
            </a:outerShdw>
          </a:effectLst>
        </p:spPr>
      </p:pic>
      <p:pic>
        <p:nvPicPr>
          <p:cNvPr id="14" name="Picture Placeholder 13">
            <a:extLst>
              <a:ext uri="{FF2B5EF4-FFF2-40B4-BE49-F238E27FC236}">
                <a16:creationId xmlns:a16="http://schemas.microsoft.com/office/drawing/2014/main" id="{F52DB151-F8F3-4851-BE1B-F2277CE54154}"/>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21" t="36897" r="121" b="22846"/>
          <a:stretch/>
        </p:blipFill>
        <p:spPr>
          <a:xfrm>
            <a:off x="174231" y="320843"/>
            <a:ext cx="1910864" cy="1916468"/>
          </a:xfrm>
          <a:prstGeom prst="rect">
            <a:avLst/>
          </a:prstGeom>
          <a:ln>
            <a:noFill/>
          </a:ln>
          <a:effectLst>
            <a:outerShdw blurRad="190500" algn="tl" rotWithShape="0">
              <a:srgbClr val="000000">
                <a:alpha val="70000"/>
              </a:srgbClr>
            </a:outerShdw>
          </a:effectLst>
        </p:spPr>
      </p:pic>
      <p:pic>
        <p:nvPicPr>
          <p:cNvPr id="12" name="Picture Placeholder 11">
            <a:extLst>
              <a:ext uri="{FF2B5EF4-FFF2-40B4-BE49-F238E27FC236}">
                <a16:creationId xmlns:a16="http://schemas.microsoft.com/office/drawing/2014/main" id="{D0281535-0717-48C7-B392-7404FC217E24}"/>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121" t="49535" r="121" b="10301"/>
          <a:stretch/>
        </p:blipFill>
        <p:spPr>
          <a:xfrm>
            <a:off x="6473310" y="554305"/>
            <a:ext cx="1876468" cy="1877693"/>
          </a:xfrm>
          <a:prstGeom prst="rect">
            <a:avLst/>
          </a:prstGeom>
          <a:ln>
            <a:noFill/>
          </a:ln>
          <a:effectLst>
            <a:outerShdw blurRad="190500" algn="tl" rotWithShape="0">
              <a:srgbClr val="000000">
                <a:alpha val="70000"/>
              </a:srgbClr>
            </a:outerShdw>
          </a:effectLst>
        </p:spPr>
      </p:pic>
      <p:pic>
        <p:nvPicPr>
          <p:cNvPr id="20" name="Picture Placeholder 19">
            <a:extLst>
              <a:ext uri="{FF2B5EF4-FFF2-40B4-BE49-F238E27FC236}">
                <a16:creationId xmlns:a16="http://schemas.microsoft.com/office/drawing/2014/main" id="{1A4CCE31-1447-4374-9013-9A5E5640E9CA}"/>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121" t="39227" r="121" b="20609"/>
          <a:stretch/>
        </p:blipFill>
        <p:spPr>
          <a:xfrm>
            <a:off x="174231" y="4617586"/>
            <a:ext cx="1909719" cy="2041202"/>
          </a:xfrm>
          <a:prstGeom prst="rect">
            <a:avLst/>
          </a:prstGeom>
          <a:ln>
            <a:noFill/>
          </a:ln>
          <a:effectLst>
            <a:outerShdw blurRad="190500" algn="tl" rotWithShape="0">
              <a:srgbClr val="000000">
                <a:alpha val="70000"/>
              </a:srgbClr>
            </a:outerShdw>
          </a:effectLst>
        </p:spPr>
      </p:pic>
      <p:pic>
        <p:nvPicPr>
          <p:cNvPr id="27" name="Picture Placeholder 19">
            <a:extLst>
              <a:ext uri="{FF2B5EF4-FFF2-40B4-BE49-F238E27FC236}">
                <a16:creationId xmlns:a16="http://schemas.microsoft.com/office/drawing/2014/main" id="{6C94A224-8355-B8F5-13AF-FCA259FC4744}"/>
              </a:ext>
            </a:extLst>
          </p:cNvPr>
          <p:cNvPicPr>
            <a:picLocks noChangeAspect="1"/>
          </p:cNvPicPr>
          <p:nvPr/>
        </p:nvPicPr>
        <p:blipFill rotWithShape="1">
          <a:blip r:embed="rId7">
            <a:extLst>
              <a:ext uri="{28A0092B-C50C-407E-A947-70E740481C1C}">
                <a14:useLocalDpi xmlns:a14="http://schemas.microsoft.com/office/drawing/2010/main" val="0"/>
              </a:ext>
            </a:extLst>
          </a:blip>
          <a:srcRect l="121" t="34147" r="121" b="25688"/>
          <a:stretch/>
        </p:blipFill>
        <p:spPr>
          <a:xfrm>
            <a:off x="163190" y="2471392"/>
            <a:ext cx="1910865" cy="1912113"/>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2206D436-FDE9-2479-7086-477E545BA99F}"/>
              </a:ext>
            </a:extLst>
          </p:cNvPr>
          <p:cNvSpPr/>
          <p:nvPr/>
        </p:nvSpPr>
        <p:spPr>
          <a:xfrm>
            <a:off x="2509387" y="320843"/>
            <a:ext cx="3249729" cy="6220105"/>
          </a:xfrm>
          <a:prstGeom prst="rect">
            <a:avLst/>
          </a:prstGeom>
          <a:solidFill>
            <a:srgbClr val="E42D5D"/>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sz="2000"/>
          </a:p>
        </p:txBody>
      </p:sp>
      <p:sp>
        <p:nvSpPr>
          <p:cNvPr id="21" name="TextBox 20">
            <a:extLst>
              <a:ext uri="{FF2B5EF4-FFF2-40B4-BE49-F238E27FC236}">
                <a16:creationId xmlns:a16="http://schemas.microsoft.com/office/drawing/2014/main" id="{89E40E3B-E572-9C5A-5DFF-503F3DE5F02F}"/>
              </a:ext>
            </a:extLst>
          </p:cNvPr>
          <p:cNvSpPr txBox="1"/>
          <p:nvPr/>
        </p:nvSpPr>
        <p:spPr>
          <a:xfrm>
            <a:off x="2737914" y="554305"/>
            <a:ext cx="2792673" cy="5816977"/>
          </a:xfrm>
          <a:prstGeom prst="rect">
            <a:avLst/>
          </a:prstGeom>
          <a:noFill/>
        </p:spPr>
        <p:txBody>
          <a:bodyPr wrap="squar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pPr algn="ctr"/>
            <a:r>
              <a:rPr lang="en-US" b="1" dirty="0" smtClean="0">
                <a:solidFill>
                  <a:schemeClr val="bg1"/>
                </a:solidFill>
                <a:latin typeface="Roboto" pitchFamily="2" charset="0"/>
                <a:ea typeface="Roboto" pitchFamily="2" charset="0"/>
                <a:cs typeface="Dima Font" panose="02000700000000000000" pitchFamily="2" charset="-78"/>
              </a:rPr>
              <a:t>Individual Registration in 3</a:t>
            </a:r>
            <a:r>
              <a:rPr lang="en-US" sz="2400" b="1" dirty="0" smtClean="0">
                <a:solidFill>
                  <a:schemeClr val="bg1"/>
                </a:solidFill>
                <a:latin typeface="Roboto" pitchFamily="2" charset="0"/>
                <a:ea typeface="Roboto" pitchFamily="2" charset="0"/>
                <a:cs typeface="Dima Font" panose="02000700000000000000" pitchFamily="2" charset="-78"/>
              </a:rPr>
              <a:t> </a:t>
            </a:r>
            <a:r>
              <a:rPr lang="en-US" sz="2400" b="1" dirty="0">
                <a:solidFill>
                  <a:schemeClr val="bg1"/>
                </a:solidFill>
                <a:latin typeface="Roboto" pitchFamily="2" charset="0"/>
                <a:ea typeface="Roboto" pitchFamily="2" charset="0"/>
                <a:cs typeface="Dima Font" panose="02000700000000000000" pitchFamily="2" charset="-78"/>
              </a:rPr>
              <a:t>COMPETITIONS</a:t>
            </a:r>
            <a:endParaRPr lang="en-US" sz="2000" b="1" dirty="0">
              <a:solidFill>
                <a:schemeClr val="bg1"/>
              </a:solidFill>
              <a:latin typeface="Roboto" pitchFamily="2" charset="0"/>
              <a:ea typeface="Roboto" pitchFamily="2" charset="0"/>
              <a:cs typeface="Dima Font" panose="02000700000000000000" pitchFamily="2" charset="-78"/>
            </a:endParaRPr>
          </a:p>
          <a:p>
            <a:pPr algn="ctr"/>
            <a:r>
              <a:rPr lang="en-US" sz="1600" b="1" dirty="0">
                <a:solidFill>
                  <a:schemeClr val="bg1"/>
                </a:solidFill>
                <a:latin typeface="Roboto" pitchFamily="2" charset="0"/>
                <a:ea typeface="Roboto" pitchFamily="2" charset="0"/>
                <a:cs typeface="Dima Font" panose="02000700000000000000" pitchFamily="2" charset="-78"/>
              </a:rPr>
              <a:t>(VOCAL SOLO – FAMILY TALENT – </a:t>
            </a:r>
            <a:r>
              <a:rPr lang="en-US" sz="1600" b="1" dirty="0" smtClean="0">
                <a:solidFill>
                  <a:schemeClr val="bg1"/>
                </a:solidFill>
                <a:latin typeface="Roboto" pitchFamily="2" charset="0"/>
                <a:ea typeface="Roboto" pitchFamily="2" charset="0"/>
                <a:cs typeface="Dima Font" panose="02000700000000000000" pitchFamily="2" charset="-78"/>
              </a:rPr>
              <a:t>PHOTOGRAPHY)</a:t>
            </a:r>
            <a:endParaRPr lang="en-US" sz="4400" b="1" dirty="0">
              <a:solidFill>
                <a:schemeClr val="bg1"/>
              </a:solidFill>
              <a:latin typeface="Roboto" pitchFamily="2" charset="0"/>
              <a:ea typeface="Roboto" pitchFamily="2" charset="0"/>
              <a:cs typeface="Dima Font" panose="02000700000000000000" pitchFamily="2" charset="-78"/>
            </a:endParaRPr>
          </a:p>
          <a:p>
            <a:pPr algn="ctr"/>
            <a:r>
              <a:rPr lang="en-US" sz="4400" b="1" dirty="0">
                <a:solidFill>
                  <a:schemeClr val="bg1"/>
                </a:solidFill>
                <a:latin typeface="Roboto" pitchFamily="2" charset="0"/>
                <a:ea typeface="Roboto" pitchFamily="2" charset="0"/>
                <a:cs typeface="Dima Font" panose="02000700000000000000" pitchFamily="2" charset="-78"/>
              </a:rPr>
              <a:t>ONLINE</a:t>
            </a:r>
            <a:r>
              <a:rPr lang="en-US" sz="1800" b="1" dirty="0">
                <a:solidFill>
                  <a:schemeClr val="bg1"/>
                </a:solidFill>
                <a:latin typeface="Roboto" pitchFamily="2" charset="0"/>
                <a:ea typeface="Roboto" pitchFamily="2" charset="0"/>
                <a:cs typeface="Dima Font" panose="02000700000000000000" pitchFamily="2" charset="-78"/>
              </a:rPr>
              <a:t> </a:t>
            </a:r>
            <a:r>
              <a:rPr lang="en-US" sz="2800" b="1" dirty="0">
                <a:solidFill>
                  <a:schemeClr val="bg1"/>
                </a:solidFill>
                <a:latin typeface="Roboto" pitchFamily="2" charset="0"/>
                <a:ea typeface="Roboto" pitchFamily="2" charset="0"/>
                <a:cs typeface="Dima Font" panose="02000700000000000000" pitchFamily="2" charset="-78"/>
              </a:rPr>
              <a:t>REGISTRATION</a:t>
            </a:r>
          </a:p>
          <a:p>
            <a:pPr algn="ctr"/>
            <a:r>
              <a:rPr lang="en-US" sz="2800" b="1" dirty="0">
                <a:solidFill>
                  <a:schemeClr val="bg1"/>
                </a:solidFill>
                <a:latin typeface="Roboto" pitchFamily="2" charset="0"/>
                <a:ea typeface="Roboto" pitchFamily="2" charset="0"/>
                <a:cs typeface="Dima Font" panose="02000700000000000000" pitchFamily="2" charset="-78"/>
              </a:rPr>
              <a:t>on our website.</a:t>
            </a:r>
          </a:p>
          <a:p>
            <a:pPr algn="ctr"/>
            <a:endParaRPr lang="en-US" sz="2400" b="1" dirty="0">
              <a:solidFill>
                <a:schemeClr val="bg1"/>
              </a:solidFill>
              <a:latin typeface="Roboto" pitchFamily="2" charset="0"/>
              <a:ea typeface="Roboto" pitchFamily="2" charset="0"/>
              <a:cs typeface="Dima Font" panose="02000700000000000000" pitchFamily="2" charset="-78"/>
            </a:endParaRPr>
          </a:p>
          <a:p>
            <a:pPr algn="ctr"/>
            <a:r>
              <a:rPr lang="en-US" sz="2400" b="1" dirty="0" smtClean="0">
                <a:solidFill>
                  <a:schemeClr val="bg1"/>
                </a:solidFill>
                <a:latin typeface="Roboto" pitchFamily="2" charset="0"/>
                <a:ea typeface="Roboto" pitchFamily="2" charset="0"/>
                <a:cs typeface="Dima Font" panose="02000700000000000000" pitchFamily="2" charset="-78"/>
              </a:rPr>
              <a:t>All Competitor</a:t>
            </a:r>
            <a:r>
              <a:rPr lang="en-US" sz="2400" b="1" dirty="0">
                <a:solidFill>
                  <a:schemeClr val="bg1"/>
                </a:solidFill>
                <a:latin typeface="Roboto" pitchFamily="2" charset="0"/>
                <a:ea typeface="Roboto" pitchFamily="2" charset="0"/>
                <a:cs typeface="Dima Font" panose="02000700000000000000" pitchFamily="2" charset="-78"/>
              </a:rPr>
              <a:t>s should be registered in any International school In Egypt!</a:t>
            </a:r>
            <a:endParaRPr lang="en-US" sz="2400" b="1" dirty="0">
              <a:solidFill>
                <a:schemeClr val="bg1"/>
              </a:solidFill>
              <a:latin typeface="Roboto" pitchFamily="2" charset="0"/>
              <a:ea typeface="Roboto" pitchFamily="2" charset="0"/>
              <a:cs typeface="Dima Font" panose="02000700000000000000" pitchFamily="2" charset="-78"/>
            </a:endParaRPr>
          </a:p>
        </p:txBody>
      </p:sp>
      <p:sp>
        <p:nvSpPr>
          <p:cNvPr id="26" name="Rectangle 25">
            <a:extLst>
              <a:ext uri="{FF2B5EF4-FFF2-40B4-BE49-F238E27FC236}">
                <a16:creationId xmlns:a16="http://schemas.microsoft.com/office/drawing/2014/main" id="{D0A7E325-5AD2-8350-1305-4AB0AD87E048}"/>
              </a:ext>
            </a:extLst>
          </p:cNvPr>
          <p:cNvSpPr/>
          <p:nvPr/>
        </p:nvSpPr>
        <p:spPr>
          <a:xfrm>
            <a:off x="8542276" y="320844"/>
            <a:ext cx="3224083" cy="6114876"/>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sz="2000"/>
          </a:p>
        </p:txBody>
      </p:sp>
      <p:sp>
        <p:nvSpPr>
          <p:cNvPr id="30" name="TextBox 29">
            <a:extLst>
              <a:ext uri="{FF2B5EF4-FFF2-40B4-BE49-F238E27FC236}">
                <a16:creationId xmlns:a16="http://schemas.microsoft.com/office/drawing/2014/main" id="{F5713E5F-0FBF-7110-645F-CDCE8D265240}"/>
              </a:ext>
            </a:extLst>
          </p:cNvPr>
          <p:cNvSpPr txBox="1"/>
          <p:nvPr/>
        </p:nvSpPr>
        <p:spPr>
          <a:xfrm>
            <a:off x="8710527" y="1177679"/>
            <a:ext cx="2887579" cy="4401205"/>
          </a:xfrm>
          <a:prstGeom prst="rect">
            <a:avLst/>
          </a:prstGeom>
          <a:noFill/>
        </p:spPr>
        <p:txBody>
          <a:bodyPr wrap="squar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pPr algn="ctr"/>
            <a:r>
              <a:rPr lang="en-US" b="1" dirty="0" smtClean="0">
                <a:solidFill>
                  <a:schemeClr val="bg1"/>
                </a:solidFill>
                <a:latin typeface="Roboto" pitchFamily="2" charset="0"/>
                <a:ea typeface="Roboto" pitchFamily="2" charset="0"/>
                <a:cs typeface="Dima Font" panose="02000700000000000000" pitchFamily="2" charset="-78"/>
              </a:rPr>
              <a:t>Schools only Registratio</a:t>
            </a:r>
            <a:r>
              <a:rPr lang="en-US" b="1" dirty="0" smtClean="0">
                <a:solidFill>
                  <a:schemeClr val="bg1"/>
                </a:solidFill>
                <a:latin typeface="Roboto" pitchFamily="2" charset="0"/>
                <a:ea typeface="Roboto" pitchFamily="2" charset="0"/>
                <a:cs typeface="Dima Font" panose="02000700000000000000" pitchFamily="2" charset="-78"/>
              </a:rPr>
              <a:t>n Competition!</a:t>
            </a:r>
          </a:p>
          <a:p>
            <a:pPr algn="ctr"/>
            <a:r>
              <a:rPr lang="en-US" b="1" dirty="0" smtClean="0">
                <a:solidFill>
                  <a:schemeClr val="bg1"/>
                </a:solidFill>
                <a:latin typeface="Roboto" pitchFamily="2" charset="0"/>
                <a:ea typeface="Roboto" pitchFamily="2" charset="0"/>
                <a:cs typeface="Dima Font" panose="02000700000000000000" pitchFamily="2" charset="-78"/>
              </a:rPr>
              <a:t> </a:t>
            </a:r>
            <a:endParaRPr lang="en-US" sz="2000" b="1" dirty="0">
              <a:solidFill>
                <a:schemeClr val="bg1"/>
              </a:solidFill>
              <a:latin typeface="Roboto" pitchFamily="2" charset="0"/>
              <a:ea typeface="Roboto" pitchFamily="2" charset="0"/>
              <a:cs typeface="Dima Font" panose="02000700000000000000" pitchFamily="2" charset="-78"/>
            </a:endParaRPr>
          </a:p>
          <a:p>
            <a:pPr algn="ctr"/>
            <a:r>
              <a:rPr lang="en-US" sz="1600" b="1" dirty="0">
                <a:solidFill>
                  <a:schemeClr val="bg1"/>
                </a:solidFill>
                <a:latin typeface="Roboto" pitchFamily="2" charset="0"/>
                <a:ea typeface="Roboto" pitchFamily="2" charset="0"/>
                <a:cs typeface="Dima Font" panose="02000700000000000000" pitchFamily="2" charset="-78"/>
              </a:rPr>
              <a:t>(FOOTBALL CUP– VOCAL GROUP – GROUP DANCE)</a:t>
            </a:r>
            <a:endParaRPr lang="en-US" sz="1800" b="1" dirty="0">
              <a:solidFill>
                <a:schemeClr val="bg1"/>
              </a:solidFill>
              <a:latin typeface="Roboto" pitchFamily="2" charset="0"/>
              <a:ea typeface="Roboto" pitchFamily="2" charset="0"/>
              <a:cs typeface="Dima Font" panose="02000700000000000000" pitchFamily="2" charset="-78"/>
            </a:endParaRPr>
          </a:p>
          <a:p>
            <a:pPr algn="ctr"/>
            <a:endParaRPr lang="en-US" sz="2400" b="1" dirty="0">
              <a:solidFill>
                <a:schemeClr val="bg1"/>
              </a:solidFill>
              <a:latin typeface="Roboto" pitchFamily="2" charset="0"/>
              <a:ea typeface="Roboto" pitchFamily="2" charset="0"/>
              <a:cs typeface="Dima Font" panose="02000700000000000000" pitchFamily="2" charset="-78"/>
            </a:endParaRPr>
          </a:p>
          <a:p>
            <a:pPr algn="ctr"/>
            <a:r>
              <a:rPr lang="en-US" sz="2400" b="1" dirty="0" smtClean="0">
                <a:solidFill>
                  <a:schemeClr val="bg1"/>
                </a:solidFill>
                <a:latin typeface="Roboto" pitchFamily="2" charset="0"/>
                <a:ea typeface="Roboto" pitchFamily="2" charset="0"/>
                <a:cs typeface="Dima Font" panose="02000700000000000000" pitchFamily="2" charset="-78"/>
              </a:rPr>
              <a:t>Registration Is open for International Schools only! </a:t>
            </a:r>
            <a:endParaRPr lang="en-US" sz="2800" b="1" dirty="0">
              <a:solidFill>
                <a:schemeClr val="bg1"/>
              </a:solidFill>
              <a:latin typeface="Roboto" pitchFamily="2" charset="0"/>
              <a:ea typeface="Roboto" pitchFamily="2" charset="0"/>
              <a:cs typeface="Dima Font" panose="02000700000000000000" pitchFamily="2" charset="-78"/>
            </a:endParaRPr>
          </a:p>
        </p:txBody>
      </p:sp>
    </p:spTree>
    <p:extLst>
      <p:ext uri="{BB962C8B-B14F-4D97-AF65-F5344CB8AC3E}">
        <p14:creationId xmlns:p14="http://schemas.microsoft.com/office/powerpoint/2010/main" val="1204967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82A4CE9-5473-441A-8A44-A8D6717FF2AA}"/>
              </a:ext>
            </a:extLst>
          </p:cNvPr>
          <p:cNvPicPr>
            <a:picLocks noChangeAspect="1"/>
          </p:cNvPicPr>
          <p:nvPr/>
        </p:nvPicPr>
        <p:blipFill rotWithShape="1">
          <a:blip r:embed="rId2">
            <a:extLst>
              <a:ext uri="{28A0092B-C50C-407E-A947-70E740481C1C}">
                <a14:useLocalDpi xmlns:a14="http://schemas.microsoft.com/office/drawing/2010/main" val="0"/>
              </a:ext>
            </a:extLst>
          </a:blip>
          <a:srcRect t="10937"/>
          <a:stretch/>
        </p:blipFill>
        <p:spPr>
          <a:xfrm>
            <a:off x="0" y="-1"/>
            <a:ext cx="12192000" cy="6858001"/>
          </a:xfrm>
          <a:prstGeom prst="rect">
            <a:avLst/>
          </a:prstGeom>
        </p:spPr>
      </p:pic>
      <p:sp>
        <p:nvSpPr>
          <p:cNvPr id="15" name="Rectangle 14">
            <a:extLst>
              <a:ext uri="{FF2B5EF4-FFF2-40B4-BE49-F238E27FC236}">
                <a16:creationId xmlns:a16="http://schemas.microsoft.com/office/drawing/2014/main" id="{BC6B1D05-B135-4DED-9098-D89C61276A59}"/>
              </a:ext>
            </a:extLst>
          </p:cNvPr>
          <p:cNvSpPr/>
          <p:nvPr/>
        </p:nvSpPr>
        <p:spPr>
          <a:xfrm>
            <a:off x="6921426" y="744360"/>
            <a:ext cx="4631238"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6809914" y="867470"/>
            <a:ext cx="4631238" cy="1938992"/>
          </a:xfrm>
          <a:prstGeom prst="rect">
            <a:avLst/>
          </a:prstGeom>
        </p:spPr>
        <p:txBody>
          <a:bodyPr wrap="square">
            <a:spAutoFit/>
          </a:bodyPr>
          <a:lstStyle/>
          <a:p>
            <a:pPr algn="r"/>
            <a:r>
              <a:rPr lang="en-US" sz="6000" dirty="0">
                <a:solidFill>
                  <a:srgbClr val="0395D0"/>
                </a:solidFill>
                <a:latin typeface="Montserrat Black" panose="00000A00000000000000" pitchFamily="50" charset="0"/>
              </a:rPr>
              <a:t>FOOTBALL</a:t>
            </a:r>
          </a:p>
          <a:p>
            <a:pPr algn="r"/>
            <a:r>
              <a:rPr lang="en-US" sz="6000" dirty="0">
                <a:solidFill>
                  <a:srgbClr val="0395D0"/>
                </a:solidFill>
                <a:latin typeface="Montserrat Black" panose="00000A00000000000000" pitchFamily="50" charset="0"/>
              </a:rPr>
              <a:t>CUP</a:t>
            </a:r>
            <a:endParaRPr lang="id-ID" sz="4400" dirty="0">
              <a:solidFill>
                <a:srgbClr val="0395D0"/>
              </a:solidFill>
              <a:latin typeface="Montserrat Black" panose="00000A00000000000000" pitchFamily="50" charset="0"/>
            </a:endParaRPr>
          </a:p>
        </p:txBody>
      </p:sp>
      <p:sp>
        <p:nvSpPr>
          <p:cNvPr id="17" name="Rectangle 16">
            <a:extLst>
              <a:ext uri="{FF2B5EF4-FFF2-40B4-BE49-F238E27FC236}">
                <a16:creationId xmlns:a16="http://schemas.microsoft.com/office/drawing/2014/main" id="{830584F7-60E1-430E-A4EF-8C85F7B437A0}"/>
              </a:ext>
            </a:extLst>
          </p:cNvPr>
          <p:cNvSpPr/>
          <p:nvPr/>
        </p:nvSpPr>
        <p:spPr>
          <a:xfrm>
            <a:off x="11647914" y="256531"/>
            <a:ext cx="270434" cy="377824"/>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7FA6C764-DF6F-469D-9CF3-C7811BFF763F}"/>
              </a:ext>
            </a:extLst>
          </p:cNvPr>
          <p:cNvSpPr txBox="1"/>
          <p:nvPr/>
        </p:nvSpPr>
        <p:spPr>
          <a:xfrm>
            <a:off x="0" y="3726251"/>
            <a:ext cx="788999" cy="3770263"/>
          </a:xfrm>
          <a:prstGeom prst="rect">
            <a:avLst/>
          </a:prstGeom>
          <a:noFill/>
        </p:spPr>
        <p:txBody>
          <a:bodyPr wrap="square" rtlCol="0">
            <a:spAutoFit/>
          </a:bodyPr>
          <a:lstStyle/>
          <a:p>
            <a:r>
              <a:rPr lang="en-US" sz="239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1</a:t>
            </a:r>
            <a:endParaRPr lang="en-AE" sz="23900" dirty="0"/>
          </a:p>
        </p:txBody>
      </p:sp>
      <p:sp>
        <p:nvSpPr>
          <p:cNvPr id="2" name="TextBox 1">
            <a:extLst>
              <a:ext uri="{FF2B5EF4-FFF2-40B4-BE49-F238E27FC236}">
                <a16:creationId xmlns:a16="http://schemas.microsoft.com/office/drawing/2014/main" id="{53FBD753-2A6F-60D7-94A3-CCEC793061B6}"/>
              </a:ext>
            </a:extLst>
          </p:cNvPr>
          <p:cNvSpPr txBox="1"/>
          <p:nvPr/>
        </p:nvSpPr>
        <p:spPr>
          <a:xfrm>
            <a:off x="3616075" y="5930762"/>
            <a:ext cx="8342348" cy="830997"/>
          </a:xfrm>
          <a:prstGeom prst="rect">
            <a:avLst/>
          </a:prstGeom>
          <a:noFill/>
        </p:spPr>
        <p:txBody>
          <a:bodyPr wrap="none" rtlCol="0">
            <a:spAutoFit/>
          </a:bodyPr>
          <a:lstStyle/>
          <a:p>
            <a:r>
              <a:rPr lang="en-US" sz="4800" b="1" dirty="0" smtClean="0">
                <a:solidFill>
                  <a:schemeClr val="bg1"/>
                </a:solidFill>
                <a:latin typeface="Bahnschrift SemiBold SemiConden" panose="020B0502040204020203" pitchFamily="34" charset="0"/>
              </a:rPr>
              <a:t>REQUIRES </a:t>
            </a:r>
            <a:r>
              <a:rPr lang="en-US" sz="4800" b="1" dirty="0">
                <a:solidFill>
                  <a:schemeClr val="bg1"/>
                </a:solidFill>
                <a:latin typeface="Bahnschrift SemiBold SemiConden" panose="020B0502040204020203" pitchFamily="34" charset="0"/>
              </a:rPr>
              <a:t>SCHOOL REGISTRATION</a:t>
            </a:r>
            <a:endParaRPr lang="en-AE" sz="4800" b="1" dirty="0">
              <a:solidFill>
                <a:schemeClr val="bg1"/>
              </a:solidFill>
              <a:latin typeface="Bahnschrift SemiBold SemiConden" panose="020B0502040204020203" pitchFamily="34" charset="0"/>
            </a:endParaRPr>
          </a:p>
        </p:txBody>
      </p:sp>
      <p:pic>
        <p:nvPicPr>
          <p:cNvPr id="3" name="Picture 2"/>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29389" y="445443"/>
            <a:ext cx="3212486" cy="1968209"/>
          </a:xfrm>
          <a:prstGeom prst="rect">
            <a:avLst/>
          </a:prstGeom>
        </p:spPr>
      </p:pic>
    </p:spTree>
    <p:extLst>
      <p:ext uri="{BB962C8B-B14F-4D97-AF65-F5344CB8AC3E}">
        <p14:creationId xmlns:p14="http://schemas.microsoft.com/office/powerpoint/2010/main" val="590084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4A11738-7566-2FAE-440D-5FF5A1958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735"/>
          <a:stretch/>
        </p:blipFill>
        <p:spPr bwMode="auto">
          <a:xfrm>
            <a:off x="0" y="1"/>
            <a:ext cx="12192000" cy="564184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1562ED5-D24E-4CE1-992A-C20B8B3E413C}"/>
              </a:ext>
            </a:extLst>
          </p:cNvPr>
          <p:cNvSpPr txBox="1"/>
          <p:nvPr/>
        </p:nvSpPr>
        <p:spPr>
          <a:xfrm>
            <a:off x="7059179" y="5842337"/>
            <a:ext cx="4955460" cy="923330"/>
          </a:xfrm>
          <a:prstGeom prst="rect">
            <a:avLst/>
          </a:prstGeom>
          <a:noFill/>
        </p:spPr>
        <p:txBody>
          <a:bodyPr wrap="none" rtlCol="0">
            <a:spAutoFit/>
          </a:bodyPr>
          <a:lstStyle/>
          <a:p>
            <a:pPr algn="r"/>
            <a:r>
              <a:rPr lang="en-US" sz="5400" b="1" spc="300" dirty="0">
                <a:solidFill>
                  <a:srgbClr val="0F4E9E"/>
                </a:solidFill>
                <a:latin typeface="Butler" panose="02070803080706020303" pitchFamily="18" charset="0"/>
                <a:ea typeface="Lato Semibold" panose="020F0502020204030203" pitchFamily="34" charset="0"/>
                <a:cs typeface="Lato Semibold" panose="020F0502020204030203" pitchFamily="34" charset="0"/>
              </a:rPr>
              <a:t>FOOTBALL </a:t>
            </a:r>
            <a:r>
              <a:rPr lang="en-US" sz="5400" b="1" spc="300" dirty="0">
                <a:solidFill>
                  <a:srgbClr val="0395D0"/>
                </a:solidFill>
                <a:latin typeface="Butler" panose="02070803080706020303" pitchFamily="18" charset="0"/>
                <a:ea typeface="Lato Semibold" panose="020F0502020204030203" pitchFamily="34" charset="0"/>
                <a:cs typeface="Lato Semibold" panose="020F0502020204030203" pitchFamily="34" charset="0"/>
              </a:rPr>
              <a:t>CUP</a:t>
            </a:r>
          </a:p>
        </p:txBody>
      </p:sp>
      <p:sp>
        <p:nvSpPr>
          <p:cNvPr id="2" name="Rectangle 1">
            <a:extLst>
              <a:ext uri="{FF2B5EF4-FFF2-40B4-BE49-F238E27FC236}">
                <a16:creationId xmlns:a16="http://schemas.microsoft.com/office/drawing/2014/main" id="{0BB36726-06FD-E114-35A8-66221AF0F67C}"/>
              </a:ext>
            </a:extLst>
          </p:cNvPr>
          <p:cNvSpPr/>
          <p:nvPr/>
        </p:nvSpPr>
        <p:spPr>
          <a:xfrm>
            <a:off x="5038344" y="0"/>
            <a:ext cx="6675120" cy="5367528"/>
          </a:xfrm>
          <a:prstGeom prst="rect">
            <a:avLst/>
          </a:prstGeom>
          <a:solidFill>
            <a:srgbClr val="00206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TextBox 11">
            <a:extLst>
              <a:ext uri="{FF2B5EF4-FFF2-40B4-BE49-F238E27FC236}">
                <a16:creationId xmlns:a16="http://schemas.microsoft.com/office/drawing/2014/main" id="{8F195E41-6B8F-01EA-BA64-55452091E188}"/>
              </a:ext>
            </a:extLst>
          </p:cNvPr>
          <p:cNvSpPr txBox="1"/>
          <p:nvPr/>
        </p:nvSpPr>
        <p:spPr>
          <a:xfrm>
            <a:off x="5403428" y="511165"/>
            <a:ext cx="6090580" cy="4349268"/>
          </a:xfrm>
          <a:prstGeom prst="rect">
            <a:avLst/>
          </a:prstGeom>
          <a:noFill/>
        </p:spPr>
        <p:txBody>
          <a:bodyPr wrap="square" rtlCol="0">
            <a:spAutoFit/>
          </a:bodyPr>
          <a:lstStyle>
            <a:defPPr>
              <a:defRPr lang="en-US"/>
            </a:defPPr>
            <a:lvl1pPr marL="342900" marR="0" lvl="0" indent="-342900">
              <a:lnSpc>
                <a:spcPct val="107000"/>
              </a:lnSpc>
              <a:spcBef>
                <a:spcPts val="0"/>
              </a:spcBef>
              <a:spcAft>
                <a:spcPts val="0"/>
              </a:spcAft>
              <a:buFont typeface="Wingdings" panose="05000000000000000000" pitchFamily="2" charset="2"/>
              <a:buChar char=""/>
              <a:defRPr>
                <a:effectLst/>
                <a:latin typeface="Dosis" pitchFamily="2" charset="0"/>
                <a:ea typeface="Calibri" panose="020F0502020204030204" pitchFamily="34" charset="0"/>
                <a:cs typeface="Arial" panose="020B0604020202020204" pitchFamily="34" charset="0"/>
              </a:defRPr>
            </a:lvl1pPr>
          </a:lstStyle>
          <a:p>
            <a:pPr marL="0" indent="0" algn="justLow">
              <a:buNone/>
            </a:pPr>
            <a:r>
              <a:rPr lang="en-US" sz="2000" dirty="0" smtClean="0">
                <a:solidFill>
                  <a:schemeClr val="bg1"/>
                </a:solidFill>
              </a:rPr>
              <a:t>School </a:t>
            </a:r>
            <a:r>
              <a:rPr lang="en-US" sz="2000" dirty="0">
                <a:solidFill>
                  <a:schemeClr val="bg1"/>
                </a:solidFill>
              </a:rPr>
              <a:t>representation in </a:t>
            </a:r>
            <a:r>
              <a:rPr lang="en-US" sz="2000" b="1" dirty="0">
                <a:solidFill>
                  <a:schemeClr val="bg1"/>
                </a:solidFill>
              </a:rPr>
              <a:t>Schools Got Talent </a:t>
            </a:r>
            <a:r>
              <a:rPr lang="en-US" sz="2000" dirty="0" smtClean="0">
                <a:solidFill>
                  <a:schemeClr val="bg1"/>
                </a:solidFill>
              </a:rPr>
              <a:t>Competition offers </a:t>
            </a:r>
            <a:r>
              <a:rPr lang="en-US" sz="2000" dirty="0">
                <a:solidFill>
                  <a:schemeClr val="bg1"/>
                </a:solidFill>
              </a:rPr>
              <a:t>children the opportunity to develop their abilities and demonstrate their </a:t>
            </a:r>
            <a:r>
              <a:rPr lang="en-US" sz="2000" dirty="0" smtClean="0">
                <a:solidFill>
                  <a:schemeClr val="bg1"/>
                </a:solidFill>
              </a:rPr>
              <a:t>talent. </a:t>
            </a:r>
          </a:p>
          <a:p>
            <a:pPr marL="0" indent="0" algn="justLow">
              <a:buNone/>
            </a:pPr>
            <a:endParaRPr lang="en-US" sz="2000" dirty="0">
              <a:solidFill>
                <a:schemeClr val="bg1"/>
              </a:solidFill>
            </a:endParaRPr>
          </a:p>
          <a:p>
            <a:pPr marL="0" indent="0" algn="justLow">
              <a:buNone/>
            </a:pPr>
            <a:r>
              <a:rPr lang="en-US" sz="2000" dirty="0">
                <a:solidFill>
                  <a:schemeClr val="bg1"/>
                </a:solidFill>
              </a:rPr>
              <a:t>Personal development of all children is vital as they grow and the positive values that children hold as they participate in schools' football, </a:t>
            </a:r>
            <a:r>
              <a:rPr lang="en-US" sz="2000" b="1" dirty="0">
                <a:solidFill>
                  <a:schemeClr val="bg1"/>
                </a:solidFill>
              </a:rPr>
              <a:t>such as leadership, sportsmanship, integrity as well as their own character traits such as effort, </a:t>
            </a:r>
            <a:r>
              <a:rPr lang="en-US" sz="2000" dirty="0">
                <a:solidFill>
                  <a:schemeClr val="bg1"/>
                </a:solidFill>
              </a:rPr>
              <a:t>determination and perseverance are key life skills that are </a:t>
            </a:r>
            <a:r>
              <a:rPr lang="en-US" sz="2000" dirty="0" smtClean="0">
                <a:solidFill>
                  <a:schemeClr val="bg1"/>
                </a:solidFill>
              </a:rPr>
              <a:t>developed</a:t>
            </a:r>
            <a:r>
              <a:rPr lang="en-US" sz="2000" dirty="0" smtClean="0">
                <a:solidFill>
                  <a:schemeClr val="bg1"/>
                </a:solidFill>
              </a:rPr>
              <a:t> through </a:t>
            </a:r>
            <a:r>
              <a:rPr lang="en-US" sz="2000" dirty="0">
                <a:solidFill>
                  <a:schemeClr val="bg1"/>
                </a:solidFill>
              </a:rPr>
              <a:t>sport. These are the very skills that children will need for the future in a very demanding world. </a:t>
            </a:r>
            <a:endParaRPr lang="id-ID" sz="2000" dirty="0">
              <a:solidFill>
                <a:schemeClr val="bg1"/>
              </a:solidFill>
            </a:endParaRP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2977" y="5709961"/>
            <a:ext cx="1939171" cy="1188081"/>
          </a:xfrm>
          <a:prstGeom prst="rect">
            <a:avLst/>
          </a:prstGeom>
        </p:spPr>
      </p:pic>
    </p:spTree>
    <p:extLst>
      <p:ext uri="{BB962C8B-B14F-4D97-AF65-F5344CB8AC3E}">
        <p14:creationId xmlns:p14="http://schemas.microsoft.com/office/powerpoint/2010/main" val="1344188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SE Inter School Girls Football Competitions - Central Zone, Oct 21, 2019  - Oct 25, 2019">
            <a:extLst>
              <a:ext uri="{FF2B5EF4-FFF2-40B4-BE49-F238E27FC236}">
                <a16:creationId xmlns:a16="http://schemas.microsoft.com/office/drawing/2014/main" id="{DFCD96D1-405E-E697-5CEA-BED0B2C26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70" r="22741"/>
          <a:stretch/>
        </p:blipFill>
        <p:spPr bwMode="auto">
          <a:xfrm>
            <a:off x="0" y="517980"/>
            <a:ext cx="3448128" cy="532133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DE77E1D-4DCC-E0F4-922D-336C9697E701}"/>
              </a:ext>
            </a:extLst>
          </p:cNvPr>
          <p:cNvSpPr/>
          <p:nvPr/>
        </p:nvSpPr>
        <p:spPr>
          <a:xfrm>
            <a:off x="3622151" y="4218083"/>
            <a:ext cx="4202405" cy="563500"/>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Rectangle 11">
            <a:extLst>
              <a:ext uri="{FF2B5EF4-FFF2-40B4-BE49-F238E27FC236}">
                <a16:creationId xmlns:a16="http://schemas.microsoft.com/office/drawing/2014/main" id="{DF35A081-39F7-47FC-99A7-78E7CA6B1DCC}"/>
              </a:ext>
            </a:extLst>
          </p:cNvPr>
          <p:cNvSpPr/>
          <p:nvPr/>
        </p:nvSpPr>
        <p:spPr>
          <a:xfrm>
            <a:off x="7998443" y="514956"/>
            <a:ext cx="3879612" cy="5299883"/>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Rectangle 8">
            <a:extLst>
              <a:ext uri="{FF2B5EF4-FFF2-40B4-BE49-F238E27FC236}">
                <a16:creationId xmlns:a16="http://schemas.microsoft.com/office/drawing/2014/main" id="{FBBA1A70-5E26-D5B9-17C6-3ABF0B7068A2}"/>
              </a:ext>
            </a:extLst>
          </p:cNvPr>
          <p:cNvSpPr/>
          <p:nvPr/>
        </p:nvSpPr>
        <p:spPr>
          <a:xfrm>
            <a:off x="3576682" y="517980"/>
            <a:ext cx="4202405" cy="646331"/>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1" name="TextBox 30">
            <a:extLst>
              <a:ext uri="{FF2B5EF4-FFF2-40B4-BE49-F238E27FC236}">
                <a16:creationId xmlns:a16="http://schemas.microsoft.com/office/drawing/2014/main" id="{91562ED5-D24E-4CE1-992A-C20B8B3E413C}"/>
              </a:ext>
            </a:extLst>
          </p:cNvPr>
          <p:cNvSpPr txBox="1"/>
          <p:nvPr/>
        </p:nvSpPr>
        <p:spPr>
          <a:xfrm>
            <a:off x="7059179" y="5842337"/>
            <a:ext cx="4955460" cy="923330"/>
          </a:xfrm>
          <a:prstGeom prst="rect">
            <a:avLst/>
          </a:prstGeom>
          <a:noFill/>
        </p:spPr>
        <p:txBody>
          <a:bodyPr wrap="none" rtlCol="0">
            <a:spAutoFit/>
          </a:bodyPr>
          <a:lstStyle/>
          <a:p>
            <a:pPr algn="r"/>
            <a:r>
              <a:rPr lang="en-US" sz="5400" b="1" spc="300" dirty="0">
                <a:solidFill>
                  <a:srgbClr val="0F4E9E"/>
                </a:solidFill>
                <a:latin typeface="Butler" panose="02070803080706020303" pitchFamily="18" charset="0"/>
                <a:ea typeface="Lato Semibold" panose="020F0502020204030203" pitchFamily="34" charset="0"/>
                <a:cs typeface="Lato Semibold" panose="020F0502020204030203" pitchFamily="34" charset="0"/>
              </a:rPr>
              <a:t>FOOTBALL </a:t>
            </a:r>
            <a:r>
              <a:rPr lang="en-US" sz="5400" b="1" spc="300" dirty="0">
                <a:solidFill>
                  <a:srgbClr val="0395D0"/>
                </a:solidFill>
                <a:latin typeface="Butler" panose="02070803080706020303" pitchFamily="18" charset="0"/>
                <a:ea typeface="Lato Semibold" panose="020F0502020204030203" pitchFamily="34" charset="0"/>
                <a:cs typeface="Lato Semibold" panose="020F0502020204030203" pitchFamily="34" charset="0"/>
              </a:rPr>
              <a:t>CUP</a:t>
            </a:r>
          </a:p>
        </p:txBody>
      </p:sp>
      <p:sp>
        <p:nvSpPr>
          <p:cNvPr id="22" name="TextBox 21">
            <a:extLst>
              <a:ext uri="{FF2B5EF4-FFF2-40B4-BE49-F238E27FC236}">
                <a16:creationId xmlns:a16="http://schemas.microsoft.com/office/drawing/2014/main" id="{85587887-C702-6A16-F4F9-E192273974E0}"/>
              </a:ext>
            </a:extLst>
          </p:cNvPr>
          <p:cNvSpPr txBox="1"/>
          <p:nvPr/>
        </p:nvSpPr>
        <p:spPr>
          <a:xfrm>
            <a:off x="3730845" y="4314084"/>
            <a:ext cx="4233672" cy="397032"/>
          </a:xfrm>
          <a:prstGeom prst="rect">
            <a:avLst/>
          </a:prstGeom>
          <a:noFill/>
        </p:spPr>
        <p:txBody>
          <a:bodyPr wrap="square" rtlCol="0">
            <a:spAutoFit/>
          </a:bodyPr>
          <a:lstStyle>
            <a:defPPr>
              <a:defRPr lang="en-US"/>
            </a:defPPr>
            <a:lvl1pPr marL="342900" marR="0" lvl="0" indent="-342900">
              <a:lnSpc>
                <a:spcPct val="107000"/>
              </a:lnSpc>
              <a:spcBef>
                <a:spcPts val="0"/>
              </a:spcBef>
              <a:spcAft>
                <a:spcPts val="0"/>
              </a:spcAft>
              <a:buFont typeface="Wingdings" panose="05000000000000000000" pitchFamily="2" charset="2"/>
              <a:buChar char=""/>
              <a:defRPr>
                <a:effectLst/>
                <a:latin typeface="Dosis" pitchFamily="2" charset="0"/>
                <a:ea typeface="Calibri" panose="020F0502020204030204" pitchFamily="34" charset="0"/>
                <a:cs typeface="Arial" panose="020B0604020202020204" pitchFamily="34" charset="0"/>
              </a:defRPr>
            </a:lvl1pPr>
          </a:lstStyle>
          <a:p>
            <a:pPr marL="0" indent="0">
              <a:buNone/>
            </a:pPr>
            <a:r>
              <a:rPr lang="en-US" sz="2000" b="1" dirty="0">
                <a:solidFill>
                  <a:schemeClr val="bg1"/>
                </a:solidFill>
              </a:rPr>
              <a:t>Age groups:                             Format </a:t>
            </a:r>
            <a:endParaRPr lang="id-ID" sz="2000" b="1" dirty="0">
              <a:solidFill>
                <a:schemeClr val="bg1"/>
              </a:solidFill>
            </a:endParaRPr>
          </a:p>
        </p:txBody>
      </p:sp>
      <p:sp>
        <p:nvSpPr>
          <p:cNvPr id="30" name="TextBox 29">
            <a:extLst>
              <a:ext uri="{FF2B5EF4-FFF2-40B4-BE49-F238E27FC236}">
                <a16:creationId xmlns:a16="http://schemas.microsoft.com/office/drawing/2014/main" id="{37F2998F-2C14-DA56-0F6A-542A24DAFD9F}"/>
              </a:ext>
            </a:extLst>
          </p:cNvPr>
          <p:cNvSpPr txBox="1"/>
          <p:nvPr/>
        </p:nvSpPr>
        <p:spPr>
          <a:xfrm>
            <a:off x="3480134" y="4971638"/>
            <a:ext cx="3579045" cy="619272"/>
          </a:xfrm>
          <a:prstGeom prst="rect">
            <a:avLst/>
          </a:prstGeom>
          <a:noFill/>
        </p:spPr>
        <p:txBody>
          <a:bodyPr wrap="square" rtlCol="0">
            <a:spAutoFit/>
          </a:bodyPr>
          <a:lstStyle/>
          <a:p>
            <a:pPr marR="0" lvl="0" rtl="0">
              <a:lnSpc>
                <a:spcPct val="107000"/>
              </a:lnSpc>
              <a:spcBef>
                <a:spcPts val="0"/>
              </a:spcBef>
              <a:spcAft>
                <a:spcPts val="0"/>
              </a:spcAft>
            </a:pPr>
            <a:r>
              <a:rPr lang="en-US" sz="1600" dirty="0">
                <a:solidFill>
                  <a:srgbClr val="0F4E9E"/>
                </a:solidFill>
                <a:effectLst/>
                <a:latin typeface="Dosis" pitchFamily="2" charset="0"/>
                <a:ea typeface="Calibri" panose="020F0502020204030204" pitchFamily="34" charset="0"/>
                <a:cs typeface="Arial" panose="020B0604020202020204" pitchFamily="34" charset="0"/>
              </a:rPr>
              <a:t>Under 15 (Middle School) </a:t>
            </a:r>
            <a:r>
              <a:rPr lang="en-US" sz="1600" dirty="0" smtClean="0">
                <a:solidFill>
                  <a:srgbClr val="0F4E9E"/>
                </a:solidFill>
                <a:effectLst/>
                <a:latin typeface="Dosis" pitchFamily="2" charset="0"/>
                <a:ea typeface="Calibri" panose="020F0502020204030204" pitchFamily="34" charset="0"/>
                <a:cs typeface="Arial" panose="020B0604020202020204" pitchFamily="34" charset="0"/>
              </a:rPr>
              <a:t>   11 </a:t>
            </a:r>
            <a:r>
              <a:rPr lang="en-US" sz="1600" dirty="0">
                <a:solidFill>
                  <a:srgbClr val="0F4E9E"/>
                </a:solidFill>
                <a:effectLst/>
                <a:latin typeface="Dosis" pitchFamily="2" charset="0"/>
                <a:ea typeface="Calibri" panose="020F0502020204030204" pitchFamily="34" charset="0"/>
                <a:cs typeface="Arial" panose="020B0604020202020204" pitchFamily="34" charset="0"/>
              </a:rPr>
              <a:t>v 11</a:t>
            </a:r>
          </a:p>
          <a:p>
            <a:pPr>
              <a:lnSpc>
                <a:spcPct val="107000"/>
              </a:lnSpc>
            </a:pPr>
            <a:r>
              <a:rPr lang="en-US" sz="1600" dirty="0">
                <a:solidFill>
                  <a:srgbClr val="0F4E9E"/>
                </a:solidFill>
                <a:latin typeface="Dosis" pitchFamily="2" charset="0"/>
                <a:ea typeface="Calibri" panose="020F0502020204030204" pitchFamily="34" charset="0"/>
                <a:cs typeface="Arial" panose="020B0604020202020204" pitchFamily="34" charset="0"/>
              </a:rPr>
              <a:t>Under 18 (High School</a:t>
            </a:r>
            <a:r>
              <a:rPr lang="en-US" sz="1600" dirty="0">
                <a:solidFill>
                  <a:srgbClr val="0F4E9E"/>
                </a:solidFill>
                <a:effectLst/>
                <a:latin typeface="Dosis" pitchFamily="2" charset="0"/>
                <a:ea typeface="Calibri" panose="020F0502020204030204" pitchFamily="34" charset="0"/>
                <a:cs typeface="Arial" panose="020B0604020202020204" pitchFamily="34" charset="0"/>
              </a:rPr>
              <a:t>) </a:t>
            </a:r>
            <a:r>
              <a:rPr lang="en-US" sz="1600" dirty="0" smtClean="0">
                <a:solidFill>
                  <a:srgbClr val="0F4E9E"/>
                </a:solidFill>
                <a:effectLst/>
                <a:latin typeface="Dosis" pitchFamily="2" charset="0"/>
                <a:ea typeface="Calibri" panose="020F0502020204030204" pitchFamily="34" charset="0"/>
                <a:cs typeface="Arial" panose="020B0604020202020204" pitchFamily="34" charset="0"/>
              </a:rPr>
              <a:t>       </a:t>
            </a:r>
            <a:r>
              <a:rPr lang="en-US" sz="1600" dirty="0">
                <a:solidFill>
                  <a:srgbClr val="0F4E9E"/>
                </a:solidFill>
                <a:effectLst/>
                <a:latin typeface="Dosis" pitchFamily="2" charset="0"/>
                <a:ea typeface="Calibri" panose="020F0502020204030204" pitchFamily="34" charset="0"/>
                <a:cs typeface="Arial" panose="020B0604020202020204" pitchFamily="34" charset="0"/>
              </a:rPr>
              <a:t>11 v 11</a:t>
            </a:r>
            <a:endParaRPr lang="en-AE" sz="1600" dirty="0">
              <a:solidFill>
                <a:srgbClr val="0F4E9E"/>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D32CBEB-3A01-4D28-C8CA-89ABF26C9123}"/>
              </a:ext>
            </a:extLst>
          </p:cNvPr>
          <p:cNvSpPr txBox="1"/>
          <p:nvPr/>
        </p:nvSpPr>
        <p:spPr>
          <a:xfrm>
            <a:off x="3031959" y="559767"/>
            <a:ext cx="4691526" cy="523220"/>
          </a:xfrm>
          <a:prstGeom prst="rect">
            <a:avLst/>
          </a:prstGeom>
          <a:noFill/>
        </p:spPr>
        <p:txBody>
          <a:bodyPr wrap="square" rtlCol="0">
            <a:spAutoFit/>
          </a:bodyPr>
          <a:lstStyle>
            <a:defPPr>
              <a:defRPr lang="en-US"/>
            </a:defPPr>
            <a:lvl1pPr algn="r">
              <a:defRPr sz="6000" b="1" spc="300">
                <a:solidFill>
                  <a:srgbClr val="0F4E9E"/>
                </a:solidFill>
                <a:latin typeface="Butler" panose="02070803080706020303" pitchFamily="18" charset="0"/>
                <a:ea typeface="Lato Semibold" panose="020F0502020204030203" pitchFamily="34" charset="0"/>
                <a:cs typeface="Lato Semibold" panose="020F0502020204030203" pitchFamily="34" charset="0"/>
              </a:defRPr>
            </a:lvl1pPr>
          </a:lstStyle>
          <a:p>
            <a:r>
              <a:rPr lang="en-US" sz="2800" dirty="0" smtClean="0">
                <a:solidFill>
                  <a:schemeClr val="bg1"/>
                </a:solidFill>
              </a:rPr>
              <a:t>Season 2022-2023</a:t>
            </a:r>
            <a:endParaRPr lang="en-AE" sz="2800" dirty="0">
              <a:solidFill>
                <a:schemeClr val="bg1"/>
              </a:solidFill>
            </a:endParaRPr>
          </a:p>
        </p:txBody>
      </p:sp>
      <p:sp>
        <p:nvSpPr>
          <p:cNvPr id="8" name="TextBox 7">
            <a:extLst>
              <a:ext uri="{FF2B5EF4-FFF2-40B4-BE49-F238E27FC236}">
                <a16:creationId xmlns:a16="http://schemas.microsoft.com/office/drawing/2014/main" id="{46DC9CA1-B12B-37EE-04B1-B6E660F543C3}"/>
              </a:ext>
            </a:extLst>
          </p:cNvPr>
          <p:cNvSpPr txBox="1"/>
          <p:nvPr/>
        </p:nvSpPr>
        <p:spPr>
          <a:xfrm>
            <a:off x="3576680" y="1276956"/>
            <a:ext cx="4114800" cy="2463560"/>
          </a:xfrm>
          <a:prstGeom prst="rect">
            <a:avLst/>
          </a:prstGeom>
          <a:noFill/>
        </p:spPr>
        <p:txBody>
          <a:bodyPr wrap="square" rtlCol="0">
            <a:spAutoFit/>
          </a:bodyPr>
          <a:lstStyle>
            <a:defPPr>
              <a:defRPr lang="en-US"/>
            </a:defPPr>
            <a:lvl1pPr marR="0" lvl="0" indent="0" algn="justLow">
              <a:lnSpc>
                <a:spcPct val="107000"/>
              </a:lnSpc>
              <a:spcBef>
                <a:spcPts val="0"/>
              </a:spcBef>
              <a:spcAft>
                <a:spcPts val="0"/>
              </a:spcAft>
              <a:buFont typeface="Wingdings" panose="05000000000000000000" pitchFamily="2" charset="2"/>
              <a:buNone/>
              <a:defRPr>
                <a:solidFill>
                  <a:schemeClr val="bg1"/>
                </a:solidFill>
                <a:effectLst/>
                <a:latin typeface="Dosis" pitchFamily="2" charset="0"/>
                <a:ea typeface="Calibri" panose="020F0502020204030204" pitchFamily="34" charset="0"/>
                <a:cs typeface="Arial" panose="020B0604020202020204" pitchFamily="34" charset="0"/>
              </a:defRPr>
            </a:lvl1pPr>
          </a:lstStyle>
          <a:p>
            <a:r>
              <a:rPr lang="en-US" sz="1600" dirty="0">
                <a:solidFill>
                  <a:srgbClr val="0F4E9E"/>
                </a:solidFill>
              </a:rPr>
              <a:t>This particular competition is our highest level of inter-school competition. It is open to </a:t>
            </a:r>
            <a:r>
              <a:rPr lang="en-US" sz="1600" dirty="0" smtClean="0">
                <a:solidFill>
                  <a:srgbClr val="0F4E9E"/>
                </a:solidFill>
              </a:rPr>
              <a:t>all </a:t>
            </a:r>
            <a:r>
              <a:rPr lang="en-US" sz="1600" dirty="0">
                <a:solidFill>
                  <a:srgbClr val="0F4E9E"/>
                </a:solidFill>
              </a:rPr>
              <a:t>International schools </a:t>
            </a:r>
            <a:r>
              <a:rPr lang="en-US" sz="1600" dirty="0" smtClean="0">
                <a:solidFill>
                  <a:srgbClr val="0F4E9E"/>
                </a:solidFill>
              </a:rPr>
              <a:t>with the maximum of 25 students per team selected by the schools according to our age verification policy! </a:t>
            </a:r>
            <a:endParaRPr lang="en-US" sz="1600" dirty="0">
              <a:solidFill>
                <a:srgbClr val="0F4E9E"/>
              </a:solidFill>
            </a:endParaRPr>
          </a:p>
          <a:p>
            <a:r>
              <a:rPr lang="en-US" sz="1600" b="1" dirty="0">
                <a:solidFill>
                  <a:srgbClr val="0F4E9E"/>
                </a:solidFill>
              </a:rPr>
              <a:t> </a:t>
            </a:r>
          </a:p>
          <a:p>
            <a:r>
              <a:rPr lang="en-US" sz="1600" dirty="0">
                <a:solidFill>
                  <a:srgbClr val="0F4E9E"/>
                </a:solidFill>
              </a:rPr>
              <a:t>All matches are played outdoor </a:t>
            </a:r>
            <a:r>
              <a:rPr lang="en-US" sz="1600" dirty="0" smtClean="0">
                <a:solidFill>
                  <a:srgbClr val="0F4E9E"/>
                </a:solidFill>
              </a:rPr>
              <a:t>in a very well </a:t>
            </a:r>
            <a:r>
              <a:rPr lang="en-US" sz="1600" dirty="0" smtClean="0">
                <a:solidFill>
                  <a:srgbClr val="0F4E9E"/>
                </a:solidFill>
              </a:rPr>
              <a:t>esteemed football field. </a:t>
            </a:r>
            <a:endParaRPr lang="en-AE" sz="1600" dirty="0">
              <a:solidFill>
                <a:srgbClr val="0F4E9E"/>
              </a:solidFill>
            </a:endParaRPr>
          </a:p>
        </p:txBody>
      </p:sp>
      <p:sp>
        <p:nvSpPr>
          <p:cNvPr id="11" name="TextBox 10">
            <a:extLst>
              <a:ext uri="{FF2B5EF4-FFF2-40B4-BE49-F238E27FC236}">
                <a16:creationId xmlns:a16="http://schemas.microsoft.com/office/drawing/2014/main" id="{4D3E8610-4782-A6EF-3B9B-C5C8B3094771}"/>
              </a:ext>
            </a:extLst>
          </p:cNvPr>
          <p:cNvSpPr txBox="1"/>
          <p:nvPr/>
        </p:nvSpPr>
        <p:spPr>
          <a:xfrm>
            <a:off x="7964517" y="683476"/>
            <a:ext cx="3815603" cy="4288162"/>
          </a:xfrm>
          <a:prstGeom prst="rect">
            <a:avLst/>
          </a:prstGeom>
          <a:noFill/>
        </p:spPr>
        <p:txBody>
          <a:bodyPr wrap="square" rtlCol="0">
            <a:spAutoFit/>
          </a:bodyPr>
          <a:lstStyle>
            <a:defPPr>
              <a:defRPr lang="en-US"/>
            </a:defPPr>
            <a:lvl1pPr marR="0" lvl="0" indent="0" algn="justLow">
              <a:lnSpc>
                <a:spcPct val="107000"/>
              </a:lnSpc>
              <a:spcBef>
                <a:spcPts val="0"/>
              </a:spcBef>
              <a:spcAft>
                <a:spcPts val="0"/>
              </a:spcAft>
              <a:buFont typeface="Wingdings" panose="05000000000000000000" pitchFamily="2" charset="2"/>
              <a:buNone/>
              <a:defRPr>
                <a:solidFill>
                  <a:srgbClr val="0F4E9E"/>
                </a:solidFill>
                <a:effectLst/>
                <a:latin typeface="Dosis" pitchFamily="2" charset="0"/>
                <a:ea typeface="Calibri" panose="020F0502020204030204" pitchFamily="34" charset="0"/>
                <a:cs typeface="Arial" panose="020B0604020202020204" pitchFamily="34" charset="0"/>
              </a:defRPr>
            </a:lvl1pPr>
          </a:lstStyle>
          <a:p>
            <a:r>
              <a:rPr lang="en-US" sz="1600" b="1" dirty="0">
                <a:solidFill>
                  <a:schemeClr val="bg1"/>
                </a:solidFill>
              </a:rPr>
              <a:t>Group Phase: </a:t>
            </a:r>
            <a:r>
              <a:rPr lang="en-US" sz="1600" dirty="0">
                <a:solidFill>
                  <a:schemeClr val="bg1"/>
                </a:solidFill>
              </a:rPr>
              <a:t>This competition is based on the Champions League format. Teams will be drawn in groups of 4 - 6 teams with each team playing each other once before Christmas. In the group phase a win will gain 3 points a draw will gain 1 point and a defeat will gain 0 points. The winners and runners-up of the group phase will qualify to compete in the knockout phase. </a:t>
            </a:r>
          </a:p>
          <a:p>
            <a:endParaRPr lang="en-US" sz="1600" dirty="0">
              <a:solidFill>
                <a:schemeClr val="bg1"/>
              </a:solidFill>
            </a:endParaRPr>
          </a:p>
          <a:p>
            <a:r>
              <a:rPr lang="en-US" sz="1600" b="1" dirty="0">
                <a:solidFill>
                  <a:schemeClr val="bg1"/>
                </a:solidFill>
              </a:rPr>
              <a:t>Knockout Phase: </a:t>
            </a:r>
            <a:r>
              <a:rPr lang="en-US" sz="1600" dirty="0">
                <a:solidFill>
                  <a:schemeClr val="bg1"/>
                </a:solidFill>
              </a:rPr>
              <a:t>The winners and runners-up of each group will progress to the knockout phase. At this point matches will take place on the cup-tie principle, using extra time and penalties if necessary to determine which team progresses to the next round.</a:t>
            </a:r>
            <a:endParaRPr lang="en-AE" sz="1600" dirty="0">
              <a:solidFill>
                <a:schemeClr val="bg1"/>
              </a:solidFill>
            </a:endParaRPr>
          </a:p>
        </p:txBody>
      </p:sp>
      <p:pic>
        <p:nvPicPr>
          <p:cNvPr id="13" name="Graphic 12">
            <a:extLst>
              <a:ext uri="{FF2B5EF4-FFF2-40B4-BE49-F238E27FC236}">
                <a16:creationId xmlns:a16="http://schemas.microsoft.com/office/drawing/2014/main" id="{75E1323C-0ADD-1256-3740-1B118CD931B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44868" y="5938317"/>
            <a:ext cx="1277517" cy="803405"/>
          </a:xfrm>
          <a:prstGeom prst="rect">
            <a:avLst/>
          </a:prstGeom>
        </p:spPr>
      </p:pic>
    </p:spTree>
    <p:extLst>
      <p:ext uri="{BB962C8B-B14F-4D97-AF65-F5344CB8AC3E}">
        <p14:creationId xmlns:p14="http://schemas.microsoft.com/office/powerpoint/2010/main" val="1411744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0BE52-5947-042F-D932-CDAA7D8CEDCF}"/>
              </a:ext>
            </a:extLst>
          </p:cNvPr>
          <p:cNvSpPr/>
          <p:nvPr/>
        </p:nvSpPr>
        <p:spPr>
          <a:xfrm>
            <a:off x="4279032" y="0"/>
            <a:ext cx="7912968" cy="6858000"/>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080" name="Picture 8" descr="Media - WadiDegla Clubs Website">
            <a:extLst>
              <a:ext uri="{FF2B5EF4-FFF2-40B4-BE49-F238E27FC236}">
                <a16:creationId xmlns:a16="http://schemas.microsoft.com/office/drawing/2014/main" id="{39794B4B-FBE6-90C8-20D4-BA7653F55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84188">
            <a:off x="8260008" y="2682452"/>
            <a:ext cx="3460436" cy="2306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8" name="Graphic 15">
            <a:extLst>
              <a:ext uri="{FF2B5EF4-FFF2-40B4-BE49-F238E27FC236}">
                <a16:creationId xmlns:a16="http://schemas.microsoft.com/office/drawing/2014/main" id="{2AFA6C24-9B98-54FB-159D-24F7D7E9146F}"/>
              </a:ext>
            </a:extLst>
          </p:cNvPr>
          <p:cNvGrpSpPr/>
          <p:nvPr/>
        </p:nvGrpSpPr>
        <p:grpSpPr>
          <a:xfrm>
            <a:off x="377547" y="6548937"/>
            <a:ext cx="1166604" cy="47047"/>
            <a:chOff x="377547" y="6548937"/>
            <a:chExt cx="1166604" cy="47047"/>
          </a:xfrm>
          <a:solidFill>
            <a:schemeClr val="bg1"/>
          </a:solidFill>
        </p:grpSpPr>
        <p:sp>
          <p:nvSpPr>
            <p:cNvPr id="19" name="Freeform: Shape 18">
              <a:extLst>
                <a:ext uri="{FF2B5EF4-FFF2-40B4-BE49-F238E27FC236}">
                  <a16:creationId xmlns:a16="http://schemas.microsoft.com/office/drawing/2014/main" id="{CFD99EC6-4EFE-D061-BD4B-A7C1B3A3A047}"/>
                </a:ext>
              </a:extLst>
            </p:cNvPr>
            <p:cNvSpPr/>
            <p:nvPr/>
          </p:nvSpPr>
          <p:spPr>
            <a:xfrm>
              <a:off x="377547" y="6549316"/>
              <a:ext cx="6441" cy="46163"/>
            </a:xfrm>
            <a:custGeom>
              <a:avLst/>
              <a:gdLst>
                <a:gd name="connsiteX0" fmla="*/ 3221 w 6441"/>
                <a:gd name="connsiteY0" fmla="*/ 46164 h 46163"/>
                <a:gd name="connsiteX1" fmla="*/ 1003 w 6441"/>
                <a:gd name="connsiteY1" fmla="*/ 45595 h 46163"/>
                <a:gd name="connsiteX2" fmla="*/ 0 w 6441"/>
                <a:gd name="connsiteY2" fmla="*/ 43953 h 46163"/>
                <a:gd name="connsiteX3" fmla="*/ 0 w 6441"/>
                <a:gd name="connsiteY3" fmla="*/ 2147 h 46163"/>
                <a:gd name="connsiteX4" fmla="*/ 1003 w 6441"/>
                <a:gd name="connsiteY4" fmla="*/ 505 h 46163"/>
                <a:gd name="connsiteX5" fmla="*/ 3221 w 6441"/>
                <a:gd name="connsiteY5" fmla="*/ 0 h 46163"/>
                <a:gd name="connsiteX6" fmla="*/ 5439 w 6441"/>
                <a:gd name="connsiteY6" fmla="*/ 505 h 46163"/>
                <a:gd name="connsiteX7" fmla="*/ 6441 w 6441"/>
                <a:gd name="connsiteY7" fmla="*/ 2147 h 46163"/>
                <a:gd name="connsiteX8" fmla="*/ 6441 w 6441"/>
                <a:gd name="connsiteY8" fmla="*/ 43953 h 46163"/>
                <a:gd name="connsiteX9" fmla="*/ 5439 w 6441"/>
                <a:gd name="connsiteY9" fmla="*/ 45595 h 46163"/>
                <a:gd name="connsiteX10" fmla="*/ 3221 w 6441"/>
                <a:gd name="connsiteY10"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1" h="46163">
                  <a:moveTo>
                    <a:pt x="3221" y="46164"/>
                  </a:moveTo>
                  <a:cubicBezTo>
                    <a:pt x="2408" y="46164"/>
                    <a:pt x="1674" y="45974"/>
                    <a:pt x="1003" y="45595"/>
                  </a:cubicBezTo>
                  <a:cubicBezTo>
                    <a:pt x="332"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43953"/>
                  </a:lnTo>
                  <a:cubicBezTo>
                    <a:pt x="6441" y="44672"/>
                    <a:pt x="6110" y="45216"/>
                    <a:pt x="5439" y="45595"/>
                  </a:cubicBezTo>
                  <a:cubicBezTo>
                    <a:pt x="4768" y="45974"/>
                    <a:pt x="4026" y="46164"/>
                    <a:pt x="3221" y="46164"/>
                  </a:cubicBezTo>
                  <a:close/>
                </a:path>
              </a:pathLst>
            </a:custGeom>
            <a:grpFill/>
            <a:ln w="783" cap="flat">
              <a:noFill/>
              <a:prstDash val="solid"/>
              <a:miter/>
            </a:ln>
          </p:spPr>
          <p:txBody>
            <a:bodyPr rtlCol="0" anchor="ctr"/>
            <a:lstStyle/>
            <a:p>
              <a:endParaRPr lang="en-AE"/>
            </a:p>
          </p:txBody>
        </p:sp>
        <p:sp>
          <p:nvSpPr>
            <p:cNvPr id="20" name="Freeform: Shape 19">
              <a:extLst>
                <a:ext uri="{FF2B5EF4-FFF2-40B4-BE49-F238E27FC236}">
                  <a16:creationId xmlns:a16="http://schemas.microsoft.com/office/drawing/2014/main" id="{3FD2077A-C95D-AEA2-AD0F-04FA71F6BB9A}"/>
                </a:ext>
              </a:extLst>
            </p:cNvPr>
            <p:cNvSpPr/>
            <p:nvPr/>
          </p:nvSpPr>
          <p:spPr>
            <a:xfrm>
              <a:off x="397976" y="6549316"/>
              <a:ext cx="28023" cy="46163"/>
            </a:xfrm>
            <a:custGeom>
              <a:avLst/>
              <a:gdLst>
                <a:gd name="connsiteX0" fmla="*/ 3221 w 28023"/>
                <a:gd name="connsiteY0" fmla="*/ 46164 h 46163"/>
                <a:gd name="connsiteX1" fmla="*/ 1003 w 28023"/>
                <a:gd name="connsiteY1" fmla="*/ 45595 h 46163"/>
                <a:gd name="connsiteX2" fmla="*/ 0 w 28023"/>
                <a:gd name="connsiteY2" fmla="*/ 43953 h 46163"/>
                <a:gd name="connsiteX3" fmla="*/ 0 w 28023"/>
                <a:gd name="connsiteY3" fmla="*/ 2210 h 46163"/>
                <a:gd name="connsiteX4" fmla="*/ 1003 w 28023"/>
                <a:gd name="connsiteY4" fmla="*/ 505 h 46163"/>
                <a:gd name="connsiteX5" fmla="*/ 3221 w 28023"/>
                <a:gd name="connsiteY5" fmla="*/ 0 h 46163"/>
                <a:gd name="connsiteX6" fmla="*/ 5194 w 28023"/>
                <a:gd name="connsiteY6" fmla="*/ 347 h 46163"/>
                <a:gd name="connsiteX7" fmla="*/ 6686 w 28023"/>
                <a:gd name="connsiteY7" fmla="*/ 1516 h 46163"/>
                <a:gd name="connsiteX8" fmla="*/ 8083 w 28023"/>
                <a:gd name="connsiteY8" fmla="*/ 3789 h 46163"/>
                <a:gd name="connsiteX9" fmla="*/ 21582 w 28023"/>
                <a:gd name="connsiteY9" fmla="*/ 31134 h 46163"/>
                <a:gd name="connsiteX10" fmla="*/ 21582 w 28023"/>
                <a:gd name="connsiteY10" fmla="*/ 2147 h 46163"/>
                <a:gd name="connsiteX11" fmla="*/ 22585 w 28023"/>
                <a:gd name="connsiteY11" fmla="*/ 505 h 46163"/>
                <a:gd name="connsiteX12" fmla="*/ 24803 w 28023"/>
                <a:gd name="connsiteY12" fmla="*/ 0 h 46163"/>
                <a:gd name="connsiteX13" fmla="*/ 27021 w 28023"/>
                <a:gd name="connsiteY13" fmla="*/ 505 h 46163"/>
                <a:gd name="connsiteX14" fmla="*/ 28023 w 28023"/>
                <a:gd name="connsiteY14" fmla="*/ 2147 h 46163"/>
                <a:gd name="connsiteX15" fmla="*/ 28023 w 28023"/>
                <a:gd name="connsiteY15" fmla="*/ 43953 h 46163"/>
                <a:gd name="connsiteX16" fmla="*/ 27021 w 28023"/>
                <a:gd name="connsiteY16" fmla="*/ 45595 h 46163"/>
                <a:gd name="connsiteX17" fmla="*/ 24803 w 28023"/>
                <a:gd name="connsiteY17" fmla="*/ 46164 h 46163"/>
                <a:gd name="connsiteX18" fmla="*/ 22616 w 28023"/>
                <a:gd name="connsiteY18" fmla="*/ 45532 h 46163"/>
                <a:gd name="connsiteX19" fmla="*/ 20974 w 28023"/>
                <a:gd name="connsiteY19" fmla="*/ 43701 h 46163"/>
                <a:gd name="connsiteX20" fmla="*/ 6434 w 28023"/>
                <a:gd name="connsiteY20" fmla="*/ 14967 h 46163"/>
                <a:gd name="connsiteX21" fmla="*/ 6434 w 28023"/>
                <a:gd name="connsiteY21" fmla="*/ 43953 h 46163"/>
                <a:gd name="connsiteX22" fmla="*/ 5431 w 28023"/>
                <a:gd name="connsiteY22" fmla="*/ 45595 h 46163"/>
                <a:gd name="connsiteX23" fmla="*/ 3221 w 28023"/>
                <a:gd name="connsiteY23"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23" h="46163">
                  <a:moveTo>
                    <a:pt x="3221" y="46164"/>
                  </a:moveTo>
                  <a:cubicBezTo>
                    <a:pt x="2408" y="46164"/>
                    <a:pt x="1674" y="45974"/>
                    <a:pt x="1003" y="45595"/>
                  </a:cubicBezTo>
                  <a:cubicBezTo>
                    <a:pt x="332" y="45216"/>
                    <a:pt x="0" y="44672"/>
                    <a:pt x="0" y="43953"/>
                  </a:cubicBezTo>
                  <a:lnTo>
                    <a:pt x="0" y="2210"/>
                  </a:lnTo>
                  <a:cubicBezTo>
                    <a:pt x="0" y="1413"/>
                    <a:pt x="332" y="845"/>
                    <a:pt x="1003" y="505"/>
                  </a:cubicBezTo>
                  <a:cubicBezTo>
                    <a:pt x="1674" y="166"/>
                    <a:pt x="2408" y="0"/>
                    <a:pt x="3221" y="0"/>
                  </a:cubicBezTo>
                  <a:cubicBezTo>
                    <a:pt x="3994" y="0"/>
                    <a:pt x="4650" y="118"/>
                    <a:pt x="5194" y="347"/>
                  </a:cubicBezTo>
                  <a:cubicBezTo>
                    <a:pt x="5739" y="576"/>
                    <a:pt x="6236" y="971"/>
                    <a:pt x="6686" y="1516"/>
                  </a:cubicBezTo>
                  <a:cubicBezTo>
                    <a:pt x="7128" y="2060"/>
                    <a:pt x="7602" y="2818"/>
                    <a:pt x="8083" y="3789"/>
                  </a:cubicBezTo>
                  <a:lnTo>
                    <a:pt x="21582" y="31134"/>
                  </a:lnTo>
                  <a:lnTo>
                    <a:pt x="21582" y="2147"/>
                  </a:lnTo>
                  <a:cubicBezTo>
                    <a:pt x="21582" y="1389"/>
                    <a:pt x="21914" y="845"/>
                    <a:pt x="22585" y="505"/>
                  </a:cubicBezTo>
                  <a:cubicBezTo>
                    <a:pt x="23256" y="166"/>
                    <a:pt x="23990" y="0"/>
                    <a:pt x="24803" y="0"/>
                  </a:cubicBezTo>
                  <a:cubicBezTo>
                    <a:pt x="25616" y="0"/>
                    <a:pt x="26350" y="166"/>
                    <a:pt x="27021" y="505"/>
                  </a:cubicBezTo>
                  <a:cubicBezTo>
                    <a:pt x="27692" y="845"/>
                    <a:pt x="28023" y="1389"/>
                    <a:pt x="28023" y="2147"/>
                  </a:cubicBezTo>
                  <a:lnTo>
                    <a:pt x="28023" y="43953"/>
                  </a:lnTo>
                  <a:cubicBezTo>
                    <a:pt x="28023" y="44672"/>
                    <a:pt x="27692" y="45216"/>
                    <a:pt x="27021" y="45595"/>
                  </a:cubicBezTo>
                  <a:cubicBezTo>
                    <a:pt x="26350" y="45974"/>
                    <a:pt x="25608" y="46164"/>
                    <a:pt x="24803" y="46164"/>
                  </a:cubicBezTo>
                  <a:cubicBezTo>
                    <a:pt x="23990" y="46164"/>
                    <a:pt x="23263" y="45951"/>
                    <a:pt x="22616" y="45532"/>
                  </a:cubicBezTo>
                  <a:cubicBezTo>
                    <a:pt x="21969" y="45114"/>
                    <a:pt x="21416" y="44498"/>
                    <a:pt x="20974" y="43701"/>
                  </a:cubicBezTo>
                  <a:lnTo>
                    <a:pt x="6434" y="14967"/>
                  </a:lnTo>
                  <a:lnTo>
                    <a:pt x="6434" y="43953"/>
                  </a:lnTo>
                  <a:cubicBezTo>
                    <a:pt x="6434" y="44672"/>
                    <a:pt x="6102" y="45216"/>
                    <a:pt x="5431"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21" name="Freeform: Shape 20">
              <a:extLst>
                <a:ext uri="{FF2B5EF4-FFF2-40B4-BE49-F238E27FC236}">
                  <a16:creationId xmlns:a16="http://schemas.microsoft.com/office/drawing/2014/main" id="{227EF0A1-50B5-8746-1B95-76B90493A0CA}"/>
                </a:ext>
              </a:extLst>
            </p:cNvPr>
            <p:cNvSpPr/>
            <p:nvPr/>
          </p:nvSpPr>
          <p:spPr>
            <a:xfrm>
              <a:off x="436656" y="6549316"/>
              <a:ext cx="29444" cy="46163"/>
            </a:xfrm>
            <a:custGeom>
              <a:avLst/>
              <a:gdLst>
                <a:gd name="connsiteX0" fmla="*/ 14722 w 29444"/>
                <a:gd name="connsiteY0" fmla="*/ 46164 h 46163"/>
                <a:gd name="connsiteX1" fmla="*/ 12504 w 29444"/>
                <a:gd name="connsiteY1" fmla="*/ 45595 h 46163"/>
                <a:gd name="connsiteX2" fmla="*/ 11501 w 29444"/>
                <a:gd name="connsiteY2" fmla="*/ 43953 h 46163"/>
                <a:gd name="connsiteX3" fmla="*/ 11501 w 29444"/>
                <a:gd name="connsiteY3" fmla="*/ 6126 h 46163"/>
                <a:gd name="connsiteX4" fmla="*/ 2068 w 29444"/>
                <a:gd name="connsiteY4" fmla="*/ 6126 h 46163"/>
                <a:gd name="connsiteX5" fmla="*/ 545 w 29444"/>
                <a:gd name="connsiteY5" fmla="*/ 5178 h 46163"/>
                <a:gd name="connsiteX6" fmla="*/ 0 w 29444"/>
                <a:gd name="connsiteY6" fmla="*/ 3031 h 46163"/>
                <a:gd name="connsiteX7" fmla="*/ 489 w 29444"/>
                <a:gd name="connsiteY7" fmla="*/ 947 h 46163"/>
                <a:gd name="connsiteX8" fmla="*/ 2068 w 29444"/>
                <a:gd name="connsiteY8" fmla="*/ 0 h 46163"/>
                <a:gd name="connsiteX9" fmla="*/ 27313 w 29444"/>
                <a:gd name="connsiteY9" fmla="*/ 0 h 46163"/>
                <a:gd name="connsiteX10" fmla="*/ 28955 w 29444"/>
                <a:gd name="connsiteY10" fmla="*/ 947 h 46163"/>
                <a:gd name="connsiteX11" fmla="*/ 29444 w 29444"/>
                <a:gd name="connsiteY11" fmla="*/ 2968 h 46163"/>
                <a:gd name="connsiteX12" fmla="*/ 28923 w 29444"/>
                <a:gd name="connsiteY12" fmla="*/ 5178 h 46163"/>
                <a:gd name="connsiteX13" fmla="*/ 27313 w 29444"/>
                <a:gd name="connsiteY13" fmla="*/ 6126 h 46163"/>
                <a:gd name="connsiteX14" fmla="*/ 17943 w 29444"/>
                <a:gd name="connsiteY14" fmla="*/ 6126 h 46163"/>
                <a:gd name="connsiteX15" fmla="*/ 17943 w 29444"/>
                <a:gd name="connsiteY15" fmla="*/ 43953 h 46163"/>
                <a:gd name="connsiteX16" fmla="*/ 16940 w 29444"/>
                <a:gd name="connsiteY16" fmla="*/ 45595 h 46163"/>
                <a:gd name="connsiteX17" fmla="*/ 14722 w 29444"/>
                <a:gd name="connsiteY17"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444" h="46163">
                  <a:moveTo>
                    <a:pt x="14722" y="46164"/>
                  </a:moveTo>
                  <a:cubicBezTo>
                    <a:pt x="13909" y="46164"/>
                    <a:pt x="13175" y="45974"/>
                    <a:pt x="12504" y="45595"/>
                  </a:cubicBezTo>
                  <a:cubicBezTo>
                    <a:pt x="11833" y="45216"/>
                    <a:pt x="11501" y="44672"/>
                    <a:pt x="11501" y="43953"/>
                  </a:cubicBezTo>
                  <a:lnTo>
                    <a:pt x="11501" y="6126"/>
                  </a:lnTo>
                  <a:lnTo>
                    <a:pt x="2068" y="6126"/>
                  </a:lnTo>
                  <a:cubicBezTo>
                    <a:pt x="1421" y="6126"/>
                    <a:pt x="916" y="5810"/>
                    <a:pt x="545" y="5178"/>
                  </a:cubicBezTo>
                  <a:cubicBezTo>
                    <a:pt x="174" y="4547"/>
                    <a:pt x="0" y="3829"/>
                    <a:pt x="0" y="3031"/>
                  </a:cubicBezTo>
                  <a:cubicBezTo>
                    <a:pt x="0" y="2273"/>
                    <a:pt x="158" y="1579"/>
                    <a:pt x="489" y="947"/>
                  </a:cubicBezTo>
                  <a:cubicBezTo>
                    <a:pt x="813" y="316"/>
                    <a:pt x="1342" y="0"/>
                    <a:pt x="2068" y="0"/>
                  </a:cubicBezTo>
                  <a:lnTo>
                    <a:pt x="27313" y="0"/>
                  </a:lnTo>
                  <a:cubicBezTo>
                    <a:pt x="28079" y="0"/>
                    <a:pt x="28631" y="316"/>
                    <a:pt x="28955" y="947"/>
                  </a:cubicBezTo>
                  <a:cubicBezTo>
                    <a:pt x="29279" y="1579"/>
                    <a:pt x="29444" y="2250"/>
                    <a:pt x="29444" y="2968"/>
                  </a:cubicBezTo>
                  <a:cubicBezTo>
                    <a:pt x="29444" y="3813"/>
                    <a:pt x="29271" y="4547"/>
                    <a:pt x="28923" y="5178"/>
                  </a:cubicBezTo>
                  <a:cubicBezTo>
                    <a:pt x="28576" y="5810"/>
                    <a:pt x="28039" y="6126"/>
                    <a:pt x="27313" y="6126"/>
                  </a:cubicBezTo>
                  <a:lnTo>
                    <a:pt x="17943" y="6126"/>
                  </a:lnTo>
                  <a:lnTo>
                    <a:pt x="17943" y="43953"/>
                  </a:lnTo>
                  <a:cubicBezTo>
                    <a:pt x="17943" y="44672"/>
                    <a:pt x="17611" y="45216"/>
                    <a:pt x="16940" y="45595"/>
                  </a:cubicBezTo>
                  <a:cubicBezTo>
                    <a:pt x="16269" y="45974"/>
                    <a:pt x="15535" y="46164"/>
                    <a:pt x="14722" y="46164"/>
                  </a:cubicBezTo>
                  <a:close/>
                </a:path>
              </a:pathLst>
            </a:custGeom>
            <a:grpFill/>
            <a:ln w="783" cap="flat">
              <a:noFill/>
              <a:prstDash val="solid"/>
              <a:miter/>
            </a:ln>
          </p:spPr>
          <p:txBody>
            <a:bodyPr rtlCol="0" anchor="ctr"/>
            <a:lstStyle/>
            <a:p>
              <a:endParaRPr lang="en-AE"/>
            </a:p>
          </p:txBody>
        </p:sp>
        <p:sp>
          <p:nvSpPr>
            <p:cNvPr id="23" name="Freeform: Shape 22">
              <a:extLst>
                <a:ext uri="{FF2B5EF4-FFF2-40B4-BE49-F238E27FC236}">
                  <a16:creationId xmlns:a16="http://schemas.microsoft.com/office/drawing/2014/main" id="{1A1C043C-C4CC-D52C-D281-BCA62F19082C}"/>
                </a:ext>
              </a:extLst>
            </p:cNvPr>
            <p:cNvSpPr/>
            <p:nvPr/>
          </p:nvSpPr>
          <p:spPr>
            <a:xfrm>
              <a:off x="476734" y="6549316"/>
              <a:ext cx="26649" cy="46163"/>
            </a:xfrm>
            <a:custGeom>
              <a:avLst/>
              <a:gdLst>
                <a:gd name="connsiteX0" fmla="*/ 2865 w 26649"/>
                <a:gd name="connsiteY0" fmla="*/ 46164 h 46163"/>
                <a:gd name="connsiteX1" fmla="*/ 916 w 26649"/>
                <a:gd name="connsiteY1" fmla="*/ 45595 h 46163"/>
                <a:gd name="connsiteX2" fmla="*/ 0 w 26649"/>
                <a:gd name="connsiteY2" fmla="*/ 43953 h 46163"/>
                <a:gd name="connsiteX3" fmla="*/ 0 w 26649"/>
                <a:gd name="connsiteY3" fmla="*/ 2210 h 46163"/>
                <a:gd name="connsiteX4" fmla="*/ 916 w 26649"/>
                <a:gd name="connsiteY4" fmla="*/ 568 h 46163"/>
                <a:gd name="connsiteX5" fmla="*/ 2865 w 26649"/>
                <a:gd name="connsiteY5" fmla="*/ 0 h 46163"/>
                <a:gd name="connsiteX6" fmla="*/ 24519 w 26649"/>
                <a:gd name="connsiteY6" fmla="*/ 0 h 46163"/>
                <a:gd name="connsiteX7" fmla="*/ 26160 w 26649"/>
                <a:gd name="connsiteY7" fmla="*/ 947 h 46163"/>
                <a:gd name="connsiteX8" fmla="*/ 26650 w 26649"/>
                <a:gd name="connsiteY8" fmla="*/ 2905 h 46163"/>
                <a:gd name="connsiteX9" fmla="*/ 26105 w 26649"/>
                <a:gd name="connsiteY9" fmla="*/ 5021 h 46163"/>
                <a:gd name="connsiteX10" fmla="*/ 24526 w 26649"/>
                <a:gd name="connsiteY10" fmla="*/ 5936 h 46163"/>
                <a:gd name="connsiteX11" fmla="*/ 6457 w 26649"/>
                <a:gd name="connsiteY11" fmla="*/ 5936 h 46163"/>
                <a:gd name="connsiteX12" fmla="*/ 6457 w 26649"/>
                <a:gd name="connsiteY12" fmla="*/ 20398 h 46163"/>
                <a:gd name="connsiteX13" fmla="*/ 15827 w 26649"/>
                <a:gd name="connsiteY13" fmla="*/ 20398 h 46163"/>
                <a:gd name="connsiteX14" fmla="*/ 17406 w 26649"/>
                <a:gd name="connsiteY14" fmla="*/ 21219 h 46163"/>
                <a:gd name="connsiteX15" fmla="*/ 17951 w 26649"/>
                <a:gd name="connsiteY15" fmla="*/ 23113 h 46163"/>
                <a:gd name="connsiteX16" fmla="*/ 17461 w 26649"/>
                <a:gd name="connsiteY16" fmla="*/ 24850 h 46163"/>
                <a:gd name="connsiteX17" fmla="*/ 15819 w 26649"/>
                <a:gd name="connsiteY17" fmla="*/ 25703 h 46163"/>
                <a:gd name="connsiteX18" fmla="*/ 6457 w 26649"/>
                <a:gd name="connsiteY18" fmla="*/ 25703 h 46163"/>
                <a:gd name="connsiteX19" fmla="*/ 6457 w 26649"/>
                <a:gd name="connsiteY19" fmla="*/ 40227 h 46163"/>
                <a:gd name="connsiteX20" fmla="*/ 24519 w 26649"/>
                <a:gd name="connsiteY20" fmla="*/ 40227 h 46163"/>
                <a:gd name="connsiteX21" fmla="*/ 26097 w 26649"/>
                <a:gd name="connsiteY21" fmla="*/ 41112 h 46163"/>
                <a:gd name="connsiteX22" fmla="*/ 26642 w 26649"/>
                <a:gd name="connsiteY22" fmla="*/ 43259 h 46163"/>
                <a:gd name="connsiteX23" fmla="*/ 26153 w 26649"/>
                <a:gd name="connsiteY23" fmla="*/ 45216 h 46163"/>
                <a:gd name="connsiteX24" fmla="*/ 24511 w 26649"/>
                <a:gd name="connsiteY24" fmla="*/ 46164 h 46163"/>
                <a:gd name="connsiteX25" fmla="*/ 2865 w 26649"/>
                <a:gd name="connsiteY25"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649" h="46163">
                  <a:moveTo>
                    <a:pt x="2865" y="46164"/>
                  </a:moveTo>
                  <a:cubicBezTo>
                    <a:pt x="2179" y="46164"/>
                    <a:pt x="1524" y="45974"/>
                    <a:pt x="916" y="45595"/>
                  </a:cubicBezTo>
                  <a:cubicBezTo>
                    <a:pt x="308" y="45216"/>
                    <a:pt x="0" y="44672"/>
                    <a:pt x="0" y="43953"/>
                  </a:cubicBezTo>
                  <a:lnTo>
                    <a:pt x="0" y="2210"/>
                  </a:lnTo>
                  <a:cubicBezTo>
                    <a:pt x="0" y="1492"/>
                    <a:pt x="308" y="947"/>
                    <a:pt x="916" y="568"/>
                  </a:cubicBezTo>
                  <a:cubicBezTo>
                    <a:pt x="1524" y="189"/>
                    <a:pt x="2171" y="0"/>
                    <a:pt x="2865" y="0"/>
                  </a:cubicBezTo>
                  <a:lnTo>
                    <a:pt x="24519" y="0"/>
                  </a:lnTo>
                  <a:cubicBezTo>
                    <a:pt x="25284" y="0"/>
                    <a:pt x="25837" y="316"/>
                    <a:pt x="26160" y="947"/>
                  </a:cubicBezTo>
                  <a:cubicBezTo>
                    <a:pt x="26484" y="1579"/>
                    <a:pt x="26650" y="2234"/>
                    <a:pt x="26650" y="2905"/>
                  </a:cubicBezTo>
                  <a:cubicBezTo>
                    <a:pt x="26650" y="3702"/>
                    <a:pt x="26468" y="4413"/>
                    <a:pt x="26105" y="5021"/>
                  </a:cubicBezTo>
                  <a:cubicBezTo>
                    <a:pt x="25742" y="5628"/>
                    <a:pt x="25213" y="5936"/>
                    <a:pt x="24526" y="5936"/>
                  </a:cubicBezTo>
                  <a:lnTo>
                    <a:pt x="6457" y="5936"/>
                  </a:lnTo>
                  <a:lnTo>
                    <a:pt x="6457" y="20398"/>
                  </a:lnTo>
                  <a:lnTo>
                    <a:pt x="15827" y="20398"/>
                  </a:lnTo>
                  <a:cubicBezTo>
                    <a:pt x="16514" y="20398"/>
                    <a:pt x="17043" y="20674"/>
                    <a:pt x="17406" y="21219"/>
                  </a:cubicBezTo>
                  <a:cubicBezTo>
                    <a:pt x="17769" y="21764"/>
                    <a:pt x="17951" y="22395"/>
                    <a:pt x="17951" y="23113"/>
                  </a:cubicBezTo>
                  <a:cubicBezTo>
                    <a:pt x="17951" y="23705"/>
                    <a:pt x="17785" y="24282"/>
                    <a:pt x="17461" y="24850"/>
                  </a:cubicBezTo>
                  <a:cubicBezTo>
                    <a:pt x="17138" y="25418"/>
                    <a:pt x="16593" y="25703"/>
                    <a:pt x="15819" y="25703"/>
                  </a:cubicBezTo>
                  <a:lnTo>
                    <a:pt x="6457" y="25703"/>
                  </a:lnTo>
                  <a:lnTo>
                    <a:pt x="6457" y="40227"/>
                  </a:lnTo>
                  <a:lnTo>
                    <a:pt x="24519" y="40227"/>
                  </a:lnTo>
                  <a:cubicBezTo>
                    <a:pt x="25205" y="40227"/>
                    <a:pt x="25734" y="40520"/>
                    <a:pt x="26097" y="41112"/>
                  </a:cubicBezTo>
                  <a:cubicBezTo>
                    <a:pt x="26460" y="41704"/>
                    <a:pt x="26642" y="42414"/>
                    <a:pt x="26642" y="43259"/>
                  </a:cubicBezTo>
                  <a:cubicBezTo>
                    <a:pt x="26642" y="43930"/>
                    <a:pt x="26476" y="44585"/>
                    <a:pt x="26153" y="45216"/>
                  </a:cubicBezTo>
                  <a:cubicBezTo>
                    <a:pt x="25829" y="45848"/>
                    <a:pt x="25276" y="46164"/>
                    <a:pt x="24511" y="46164"/>
                  </a:cubicBezTo>
                  <a:lnTo>
                    <a:pt x="2865" y="46164"/>
                  </a:lnTo>
                  <a:close/>
                </a:path>
              </a:pathLst>
            </a:custGeom>
            <a:grpFill/>
            <a:ln w="783" cap="flat">
              <a:noFill/>
              <a:prstDash val="solid"/>
              <a:miter/>
            </a:ln>
          </p:spPr>
          <p:txBody>
            <a:bodyPr rtlCol="0" anchor="ctr"/>
            <a:lstStyle/>
            <a:p>
              <a:endParaRPr lang="en-AE"/>
            </a:p>
          </p:txBody>
        </p:sp>
        <p:sp>
          <p:nvSpPr>
            <p:cNvPr id="24" name="Freeform: Shape 23">
              <a:extLst>
                <a:ext uri="{FF2B5EF4-FFF2-40B4-BE49-F238E27FC236}">
                  <a16:creationId xmlns:a16="http://schemas.microsoft.com/office/drawing/2014/main" id="{77CFEAE6-D20B-620C-2395-D67144DA776B}"/>
                </a:ext>
              </a:extLst>
            </p:cNvPr>
            <p:cNvSpPr/>
            <p:nvPr/>
          </p:nvSpPr>
          <p:spPr>
            <a:xfrm>
              <a:off x="514451" y="6549316"/>
              <a:ext cx="27928" cy="46353"/>
            </a:xfrm>
            <a:custGeom>
              <a:avLst/>
              <a:gdLst>
                <a:gd name="connsiteX0" fmla="*/ 23966 w 27928"/>
                <a:gd name="connsiteY0" fmla="*/ 46353 h 46353"/>
                <a:gd name="connsiteX1" fmla="*/ 22537 w 27928"/>
                <a:gd name="connsiteY1" fmla="*/ 45785 h 46353"/>
                <a:gd name="connsiteX2" fmla="*/ 21471 w 27928"/>
                <a:gd name="connsiteY2" fmla="*/ 44395 h 46353"/>
                <a:gd name="connsiteX3" fmla="*/ 12528 w 27928"/>
                <a:gd name="connsiteY3" fmla="*/ 26334 h 46353"/>
                <a:gd name="connsiteX4" fmla="*/ 6441 w 27928"/>
                <a:gd name="connsiteY4" fmla="*/ 26334 h 46353"/>
                <a:gd name="connsiteX5" fmla="*/ 6441 w 27928"/>
                <a:gd name="connsiteY5" fmla="*/ 43953 h 46353"/>
                <a:gd name="connsiteX6" fmla="*/ 5439 w 27928"/>
                <a:gd name="connsiteY6" fmla="*/ 45595 h 46353"/>
                <a:gd name="connsiteX7" fmla="*/ 3221 w 27928"/>
                <a:gd name="connsiteY7" fmla="*/ 46164 h 46353"/>
                <a:gd name="connsiteX8" fmla="*/ 1003 w 27928"/>
                <a:gd name="connsiteY8" fmla="*/ 45595 h 46353"/>
                <a:gd name="connsiteX9" fmla="*/ 0 w 27928"/>
                <a:gd name="connsiteY9" fmla="*/ 43953 h 46353"/>
                <a:gd name="connsiteX10" fmla="*/ 0 w 27928"/>
                <a:gd name="connsiteY10" fmla="*/ 2147 h 46353"/>
                <a:gd name="connsiteX11" fmla="*/ 576 w 27928"/>
                <a:gd name="connsiteY11" fmla="*/ 632 h 46353"/>
                <a:gd name="connsiteX12" fmla="*/ 2187 w 27928"/>
                <a:gd name="connsiteY12" fmla="*/ 0 h 46353"/>
                <a:gd name="connsiteX13" fmla="*/ 13743 w 27928"/>
                <a:gd name="connsiteY13" fmla="*/ 0 h 46353"/>
                <a:gd name="connsiteX14" fmla="*/ 20737 w 27928"/>
                <a:gd name="connsiteY14" fmla="*/ 1168 h 46353"/>
                <a:gd name="connsiteX15" fmla="*/ 25789 w 27928"/>
                <a:gd name="connsiteY15" fmla="*/ 5147 h 46353"/>
                <a:gd name="connsiteX16" fmla="*/ 27676 w 27928"/>
                <a:gd name="connsiteY16" fmla="*/ 12883 h 46353"/>
                <a:gd name="connsiteX17" fmla="*/ 26555 w 27928"/>
                <a:gd name="connsiteY17" fmla="*/ 19198 h 46353"/>
                <a:gd name="connsiteX18" fmla="*/ 23516 w 27928"/>
                <a:gd name="connsiteY18" fmla="*/ 23208 h 46353"/>
                <a:gd name="connsiteX19" fmla="*/ 19166 w 27928"/>
                <a:gd name="connsiteY19" fmla="*/ 25387 h 46353"/>
                <a:gd name="connsiteX20" fmla="*/ 27684 w 27928"/>
                <a:gd name="connsiteY20" fmla="*/ 41996 h 46353"/>
                <a:gd name="connsiteX21" fmla="*/ 27866 w 27928"/>
                <a:gd name="connsiteY21" fmla="*/ 42469 h 46353"/>
                <a:gd name="connsiteX22" fmla="*/ 27929 w 27928"/>
                <a:gd name="connsiteY22" fmla="*/ 42943 h 46353"/>
                <a:gd name="connsiteX23" fmla="*/ 27321 w 27928"/>
                <a:gd name="connsiteY23" fmla="*/ 44553 h 46353"/>
                <a:gd name="connsiteX24" fmla="*/ 25829 w 27928"/>
                <a:gd name="connsiteY24" fmla="*/ 45848 h 46353"/>
                <a:gd name="connsiteX25" fmla="*/ 23966 w 27928"/>
                <a:gd name="connsiteY25" fmla="*/ 46353 h 46353"/>
                <a:gd name="connsiteX26" fmla="*/ 6449 w 27928"/>
                <a:gd name="connsiteY26" fmla="*/ 20966 h 46353"/>
                <a:gd name="connsiteX27" fmla="*/ 13751 w 27928"/>
                <a:gd name="connsiteY27" fmla="*/ 20966 h 46353"/>
                <a:gd name="connsiteX28" fmla="*/ 19198 w 27928"/>
                <a:gd name="connsiteY28" fmla="*/ 19261 h 46353"/>
                <a:gd name="connsiteX29" fmla="*/ 21235 w 27928"/>
                <a:gd name="connsiteY29" fmla="*/ 13451 h 46353"/>
                <a:gd name="connsiteX30" fmla="*/ 19198 w 27928"/>
                <a:gd name="connsiteY30" fmla="*/ 7641 h 46353"/>
                <a:gd name="connsiteX31" fmla="*/ 13751 w 27928"/>
                <a:gd name="connsiteY31" fmla="*/ 5936 h 46353"/>
                <a:gd name="connsiteX32" fmla="*/ 6449 w 27928"/>
                <a:gd name="connsiteY32" fmla="*/ 5936 h 46353"/>
                <a:gd name="connsiteX33" fmla="*/ 6449 w 27928"/>
                <a:gd name="connsiteY33" fmla="*/ 20966 h 4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928" h="46353">
                  <a:moveTo>
                    <a:pt x="23966" y="46353"/>
                  </a:moveTo>
                  <a:cubicBezTo>
                    <a:pt x="23437" y="46353"/>
                    <a:pt x="22963" y="46164"/>
                    <a:pt x="22537" y="45785"/>
                  </a:cubicBezTo>
                  <a:cubicBezTo>
                    <a:pt x="22111" y="45406"/>
                    <a:pt x="21756" y="44940"/>
                    <a:pt x="21471" y="44395"/>
                  </a:cubicBezTo>
                  <a:lnTo>
                    <a:pt x="12528" y="26334"/>
                  </a:lnTo>
                  <a:lnTo>
                    <a:pt x="6441" y="26334"/>
                  </a:lnTo>
                  <a:lnTo>
                    <a:pt x="6441" y="43953"/>
                  </a:lnTo>
                  <a:cubicBezTo>
                    <a:pt x="6441" y="44672"/>
                    <a:pt x="6110" y="45216"/>
                    <a:pt x="5439" y="45595"/>
                  </a:cubicBezTo>
                  <a:cubicBezTo>
                    <a:pt x="4768" y="45974"/>
                    <a:pt x="4026" y="46164"/>
                    <a:pt x="3221" y="46164"/>
                  </a:cubicBezTo>
                  <a:cubicBezTo>
                    <a:pt x="2408" y="46164"/>
                    <a:pt x="1674" y="45974"/>
                    <a:pt x="1003" y="45595"/>
                  </a:cubicBezTo>
                  <a:cubicBezTo>
                    <a:pt x="332" y="45216"/>
                    <a:pt x="0" y="44672"/>
                    <a:pt x="0" y="43953"/>
                  </a:cubicBezTo>
                  <a:lnTo>
                    <a:pt x="0" y="2147"/>
                  </a:lnTo>
                  <a:cubicBezTo>
                    <a:pt x="0" y="1555"/>
                    <a:pt x="189" y="1050"/>
                    <a:pt x="576" y="632"/>
                  </a:cubicBezTo>
                  <a:cubicBezTo>
                    <a:pt x="963" y="213"/>
                    <a:pt x="1500" y="0"/>
                    <a:pt x="2187" y="0"/>
                  </a:cubicBezTo>
                  <a:lnTo>
                    <a:pt x="13743" y="0"/>
                  </a:lnTo>
                  <a:cubicBezTo>
                    <a:pt x="16301" y="0"/>
                    <a:pt x="18630" y="387"/>
                    <a:pt x="20737" y="1168"/>
                  </a:cubicBezTo>
                  <a:cubicBezTo>
                    <a:pt x="22845" y="1950"/>
                    <a:pt x="24526" y="3276"/>
                    <a:pt x="25789" y="5147"/>
                  </a:cubicBezTo>
                  <a:cubicBezTo>
                    <a:pt x="27045" y="7018"/>
                    <a:pt x="27676" y="9599"/>
                    <a:pt x="27676" y="12883"/>
                  </a:cubicBezTo>
                  <a:cubicBezTo>
                    <a:pt x="27676" y="15409"/>
                    <a:pt x="27297" y="17517"/>
                    <a:pt x="26555" y="19198"/>
                  </a:cubicBezTo>
                  <a:cubicBezTo>
                    <a:pt x="25805" y="20879"/>
                    <a:pt x="24795" y="22221"/>
                    <a:pt x="23516" y="23208"/>
                  </a:cubicBezTo>
                  <a:cubicBezTo>
                    <a:pt x="22237" y="24195"/>
                    <a:pt x="20785" y="24921"/>
                    <a:pt x="19166" y="25387"/>
                  </a:cubicBezTo>
                  <a:lnTo>
                    <a:pt x="27684" y="41996"/>
                  </a:lnTo>
                  <a:cubicBezTo>
                    <a:pt x="27763" y="42122"/>
                    <a:pt x="27826" y="42280"/>
                    <a:pt x="27866" y="42469"/>
                  </a:cubicBezTo>
                  <a:cubicBezTo>
                    <a:pt x="27905" y="42659"/>
                    <a:pt x="27929" y="42817"/>
                    <a:pt x="27929" y="42943"/>
                  </a:cubicBezTo>
                  <a:cubicBezTo>
                    <a:pt x="27929" y="43488"/>
                    <a:pt x="27723" y="44024"/>
                    <a:pt x="27321" y="44553"/>
                  </a:cubicBezTo>
                  <a:cubicBezTo>
                    <a:pt x="26918" y="45082"/>
                    <a:pt x="26421" y="45508"/>
                    <a:pt x="25829" y="45848"/>
                  </a:cubicBezTo>
                  <a:cubicBezTo>
                    <a:pt x="25229" y="46180"/>
                    <a:pt x="24613" y="46353"/>
                    <a:pt x="23966" y="46353"/>
                  </a:cubicBezTo>
                  <a:close/>
                  <a:moveTo>
                    <a:pt x="6449" y="20966"/>
                  </a:moveTo>
                  <a:lnTo>
                    <a:pt x="13751" y="20966"/>
                  </a:lnTo>
                  <a:cubicBezTo>
                    <a:pt x="16025" y="20966"/>
                    <a:pt x="17832" y="20398"/>
                    <a:pt x="19198" y="19261"/>
                  </a:cubicBezTo>
                  <a:cubicBezTo>
                    <a:pt x="20556" y="18124"/>
                    <a:pt x="21235" y="16190"/>
                    <a:pt x="21235" y="13451"/>
                  </a:cubicBezTo>
                  <a:cubicBezTo>
                    <a:pt x="21235" y="10712"/>
                    <a:pt x="20556" y="8778"/>
                    <a:pt x="19198" y="7641"/>
                  </a:cubicBezTo>
                  <a:cubicBezTo>
                    <a:pt x="17840" y="6505"/>
                    <a:pt x="16025" y="5936"/>
                    <a:pt x="13751" y="5936"/>
                  </a:cubicBezTo>
                  <a:lnTo>
                    <a:pt x="6449" y="5936"/>
                  </a:lnTo>
                  <a:lnTo>
                    <a:pt x="6449" y="20966"/>
                  </a:lnTo>
                  <a:close/>
                </a:path>
              </a:pathLst>
            </a:custGeom>
            <a:grpFill/>
            <a:ln w="783" cap="flat">
              <a:noFill/>
              <a:prstDash val="solid"/>
              <a:miter/>
            </a:ln>
          </p:spPr>
          <p:txBody>
            <a:bodyPr rtlCol="0" anchor="ctr"/>
            <a:lstStyle/>
            <a:p>
              <a:endParaRPr lang="en-AE"/>
            </a:p>
          </p:txBody>
        </p:sp>
        <p:sp>
          <p:nvSpPr>
            <p:cNvPr id="25" name="Freeform: Shape 24">
              <a:extLst>
                <a:ext uri="{FF2B5EF4-FFF2-40B4-BE49-F238E27FC236}">
                  <a16:creationId xmlns:a16="http://schemas.microsoft.com/office/drawing/2014/main" id="{1CD2970F-B1A6-AC17-3D1C-FC21AB52CA5C}"/>
                </a:ext>
              </a:extLst>
            </p:cNvPr>
            <p:cNvSpPr/>
            <p:nvPr/>
          </p:nvSpPr>
          <p:spPr>
            <a:xfrm>
              <a:off x="554047" y="6549316"/>
              <a:ext cx="28023" cy="46163"/>
            </a:xfrm>
            <a:custGeom>
              <a:avLst/>
              <a:gdLst>
                <a:gd name="connsiteX0" fmla="*/ 3221 w 28023"/>
                <a:gd name="connsiteY0" fmla="*/ 46164 h 46163"/>
                <a:gd name="connsiteX1" fmla="*/ 1003 w 28023"/>
                <a:gd name="connsiteY1" fmla="*/ 45595 h 46163"/>
                <a:gd name="connsiteX2" fmla="*/ 0 w 28023"/>
                <a:gd name="connsiteY2" fmla="*/ 43953 h 46163"/>
                <a:gd name="connsiteX3" fmla="*/ 0 w 28023"/>
                <a:gd name="connsiteY3" fmla="*/ 2210 h 46163"/>
                <a:gd name="connsiteX4" fmla="*/ 1003 w 28023"/>
                <a:gd name="connsiteY4" fmla="*/ 505 h 46163"/>
                <a:gd name="connsiteX5" fmla="*/ 3221 w 28023"/>
                <a:gd name="connsiteY5" fmla="*/ 0 h 46163"/>
                <a:gd name="connsiteX6" fmla="*/ 5194 w 28023"/>
                <a:gd name="connsiteY6" fmla="*/ 347 h 46163"/>
                <a:gd name="connsiteX7" fmla="*/ 6686 w 28023"/>
                <a:gd name="connsiteY7" fmla="*/ 1516 h 46163"/>
                <a:gd name="connsiteX8" fmla="*/ 8083 w 28023"/>
                <a:gd name="connsiteY8" fmla="*/ 3789 h 46163"/>
                <a:gd name="connsiteX9" fmla="*/ 21582 w 28023"/>
                <a:gd name="connsiteY9" fmla="*/ 31134 h 46163"/>
                <a:gd name="connsiteX10" fmla="*/ 21582 w 28023"/>
                <a:gd name="connsiteY10" fmla="*/ 2147 h 46163"/>
                <a:gd name="connsiteX11" fmla="*/ 22585 w 28023"/>
                <a:gd name="connsiteY11" fmla="*/ 505 h 46163"/>
                <a:gd name="connsiteX12" fmla="*/ 24803 w 28023"/>
                <a:gd name="connsiteY12" fmla="*/ 0 h 46163"/>
                <a:gd name="connsiteX13" fmla="*/ 27021 w 28023"/>
                <a:gd name="connsiteY13" fmla="*/ 505 h 46163"/>
                <a:gd name="connsiteX14" fmla="*/ 28023 w 28023"/>
                <a:gd name="connsiteY14" fmla="*/ 2147 h 46163"/>
                <a:gd name="connsiteX15" fmla="*/ 28023 w 28023"/>
                <a:gd name="connsiteY15" fmla="*/ 43953 h 46163"/>
                <a:gd name="connsiteX16" fmla="*/ 27021 w 28023"/>
                <a:gd name="connsiteY16" fmla="*/ 45595 h 46163"/>
                <a:gd name="connsiteX17" fmla="*/ 24803 w 28023"/>
                <a:gd name="connsiteY17" fmla="*/ 46164 h 46163"/>
                <a:gd name="connsiteX18" fmla="*/ 22616 w 28023"/>
                <a:gd name="connsiteY18" fmla="*/ 45532 h 46163"/>
                <a:gd name="connsiteX19" fmla="*/ 20974 w 28023"/>
                <a:gd name="connsiteY19" fmla="*/ 43701 h 46163"/>
                <a:gd name="connsiteX20" fmla="*/ 6434 w 28023"/>
                <a:gd name="connsiteY20" fmla="*/ 14967 h 46163"/>
                <a:gd name="connsiteX21" fmla="*/ 6434 w 28023"/>
                <a:gd name="connsiteY21" fmla="*/ 43953 h 46163"/>
                <a:gd name="connsiteX22" fmla="*/ 5431 w 28023"/>
                <a:gd name="connsiteY22" fmla="*/ 45595 h 46163"/>
                <a:gd name="connsiteX23" fmla="*/ 3221 w 28023"/>
                <a:gd name="connsiteY23"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23" h="46163">
                  <a:moveTo>
                    <a:pt x="3221" y="46164"/>
                  </a:moveTo>
                  <a:cubicBezTo>
                    <a:pt x="2408" y="46164"/>
                    <a:pt x="1674" y="45974"/>
                    <a:pt x="1003" y="45595"/>
                  </a:cubicBezTo>
                  <a:cubicBezTo>
                    <a:pt x="332" y="45216"/>
                    <a:pt x="0" y="44672"/>
                    <a:pt x="0" y="43953"/>
                  </a:cubicBezTo>
                  <a:lnTo>
                    <a:pt x="0" y="2210"/>
                  </a:lnTo>
                  <a:cubicBezTo>
                    <a:pt x="0" y="1413"/>
                    <a:pt x="332" y="845"/>
                    <a:pt x="1003" y="505"/>
                  </a:cubicBezTo>
                  <a:cubicBezTo>
                    <a:pt x="1674" y="166"/>
                    <a:pt x="2408" y="0"/>
                    <a:pt x="3221" y="0"/>
                  </a:cubicBezTo>
                  <a:cubicBezTo>
                    <a:pt x="3994" y="0"/>
                    <a:pt x="4650" y="118"/>
                    <a:pt x="5194" y="347"/>
                  </a:cubicBezTo>
                  <a:cubicBezTo>
                    <a:pt x="5739" y="576"/>
                    <a:pt x="6236" y="971"/>
                    <a:pt x="6686" y="1516"/>
                  </a:cubicBezTo>
                  <a:cubicBezTo>
                    <a:pt x="7128" y="2060"/>
                    <a:pt x="7602" y="2818"/>
                    <a:pt x="8083" y="3789"/>
                  </a:cubicBezTo>
                  <a:lnTo>
                    <a:pt x="21582" y="31134"/>
                  </a:lnTo>
                  <a:lnTo>
                    <a:pt x="21582" y="2147"/>
                  </a:lnTo>
                  <a:cubicBezTo>
                    <a:pt x="21582" y="1389"/>
                    <a:pt x="21914" y="845"/>
                    <a:pt x="22585" y="505"/>
                  </a:cubicBezTo>
                  <a:cubicBezTo>
                    <a:pt x="23256" y="166"/>
                    <a:pt x="23990" y="0"/>
                    <a:pt x="24803" y="0"/>
                  </a:cubicBezTo>
                  <a:cubicBezTo>
                    <a:pt x="25616" y="0"/>
                    <a:pt x="26350" y="166"/>
                    <a:pt x="27021" y="505"/>
                  </a:cubicBezTo>
                  <a:cubicBezTo>
                    <a:pt x="27692" y="845"/>
                    <a:pt x="28023" y="1389"/>
                    <a:pt x="28023" y="2147"/>
                  </a:cubicBezTo>
                  <a:lnTo>
                    <a:pt x="28023" y="43953"/>
                  </a:lnTo>
                  <a:cubicBezTo>
                    <a:pt x="28023" y="44672"/>
                    <a:pt x="27692" y="45216"/>
                    <a:pt x="27021" y="45595"/>
                  </a:cubicBezTo>
                  <a:cubicBezTo>
                    <a:pt x="26350" y="45974"/>
                    <a:pt x="25608" y="46164"/>
                    <a:pt x="24803" y="46164"/>
                  </a:cubicBezTo>
                  <a:cubicBezTo>
                    <a:pt x="23990" y="46164"/>
                    <a:pt x="23263" y="45951"/>
                    <a:pt x="22616" y="45532"/>
                  </a:cubicBezTo>
                  <a:cubicBezTo>
                    <a:pt x="21969" y="45114"/>
                    <a:pt x="21416" y="44498"/>
                    <a:pt x="20974" y="43701"/>
                  </a:cubicBezTo>
                  <a:lnTo>
                    <a:pt x="6434" y="14967"/>
                  </a:lnTo>
                  <a:lnTo>
                    <a:pt x="6434" y="43953"/>
                  </a:lnTo>
                  <a:cubicBezTo>
                    <a:pt x="6434" y="44672"/>
                    <a:pt x="6102" y="45216"/>
                    <a:pt x="5431"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26" name="Freeform: Shape 25">
              <a:extLst>
                <a:ext uri="{FF2B5EF4-FFF2-40B4-BE49-F238E27FC236}">
                  <a16:creationId xmlns:a16="http://schemas.microsoft.com/office/drawing/2014/main" id="{76127284-B93B-1591-FB93-835A3B9FAE82}"/>
                </a:ext>
              </a:extLst>
            </p:cNvPr>
            <p:cNvSpPr/>
            <p:nvPr/>
          </p:nvSpPr>
          <p:spPr>
            <a:xfrm>
              <a:off x="592853" y="6548937"/>
              <a:ext cx="32530" cy="46542"/>
            </a:xfrm>
            <a:custGeom>
              <a:avLst/>
              <a:gdLst>
                <a:gd name="connsiteX0" fmla="*/ 4010 w 32530"/>
                <a:gd name="connsiteY0" fmla="*/ 46543 h 46542"/>
                <a:gd name="connsiteX1" fmla="*/ 2187 w 32530"/>
                <a:gd name="connsiteY1" fmla="*/ 46164 h 46542"/>
                <a:gd name="connsiteX2" fmla="*/ 608 w 32530"/>
                <a:gd name="connsiteY2" fmla="*/ 45185 h 46542"/>
                <a:gd name="connsiteX3" fmla="*/ 0 w 32530"/>
                <a:gd name="connsiteY3" fmla="*/ 43764 h 46542"/>
                <a:gd name="connsiteX4" fmla="*/ 63 w 32530"/>
                <a:gd name="connsiteY4" fmla="*/ 43196 h 46542"/>
                <a:gd name="connsiteX5" fmla="*/ 12165 w 32530"/>
                <a:gd name="connsiteY5" fmla="*/ 2273 h 46542"/>
                <a:gd name="connsiteX6" fmla="*/ 13712 w 32530"/>
                <a:gd name="connsiteY6" fmla="*/ 568 h 46542"/>
                <a:gd name="connsiteX7" fmla="*/ 16238 w 32530"/>
                <a:gd name="connsiteY7" fmla="*/ 0 h 46542"/>
                <a:gd name="connsiteX8" fmla="*/ 18819 w 32530"/>
                <a:gd name="connsiteY8" fmla="*/ 568 h 46542"/>
                <a:gd name="connsiteX9" fmla="*/ 20366 w 32530"/>
                <a:gd name="connsiteY9" fmla="*/ 2273 h 46542"/>
                <a:gd name="connsiteX10" fmla="*/ 32412 w 32530"/>
                <a:gd name="connsiteY10" fmla="*/ 43196 h 46542"/>
                <a:gd name="connsiteX11" fmla="*/ 32531 w 32530"/>
                <a:gd name="connsiteY11" fmla="*/ 43764 h 46542"/>
                <a:gd name="connsiteX12" fmla="*/ 31891 w 32530"/>
                <a:gd name="connsiteY12" fmla="*/ 45153 h 46542"/>
                <a:gd name="connsiteX13" fmla="*/ 30313 w 32530"/>
                <a:gd name="connsiteY13" fmla="*/ 46164 h 46542"/>
                <a:gd name="connsiteX14" fmla="*/ 28458 w 32530"/>
                <a:gd name="connsiteY14" fmla="*/ 46543 h 46542"/>
                <a:gd name="connsiteX15" fmla="*/ 27092 w 32530"/>
                <a:gd name="connsiteY15" fmla="*/ 46227 h 46542"/>
                <a:gd name="connsiteX16" fmla="*/ 26271 w 32530"/>
                <a:gd name="connsiteY16" fmla="*/ 45153 h 46542"/>
                <a:gd name="connsiteX17" fmla="*/ 23777 w 32530"/>
                <a:gd name="connsiteY17" fmla="*/ 36186 h 46542"/>
                <a:gd name="connsiteX18" fmla="*/ 8691 w 32530"/>
                <a:gd name="connsiteY18" fmla="*/ 36186 h 46542"/>
                <a:gd name="connsiteX19" fmla="*/ 6260 w 32530"/>
                <a:gd name="connsiteY19" fmla="*/ 45153 h 46542"/>
                <a:gd name="connsiteX20" fmla="*/ 5439 w 32530"/>
                <a:gd name="connsiteY20" fmla="*/ 46227 h 46542"/>
                <a:gd name="connsiteX21" fmla="*/ 4010 w 32530"/>
                <a:gd name="connsiteY21" fmla="*/ 46543 h 46542"/>
                <a:gd name="connsiteX22" fmla="*/ 10152 w 32530"/>
                <a:gd name="connsiteY22" fmla="*/ 30818 h 46542"/>
                <a:gd name="connsiteX23" fmla="*/ 22316 w 32530"/>
                <a:gd name="connsiteY23" fmla="*/ 30818 h 46542"/>
                <a:gd name="connsiteX24" fmla="*/ 16230 w 32530"/>
                <a:gd name="connsiteY24" fmla="*/ 9157 h 46542"/>
                <a:gd name="connsiteX25" fmla="*/ 10152 w 32530"/>
                <a:gd name="connsiteY25" fmla="*/ 30818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530" h="46542">
                  <a:moveTo>
                    <a:pt x="4010" y="46543"/>
                  </a:moveTo>
                  <a:cubicBezTo>
                    <a:pt x="3442" y="46543"/>
                    <a:pt x="2834" y="46416"/>
                    <a:pt x="2187" y="46164"/>
                  </a:cubicBezTo>
                  <a:cubicBezTo>
                    <a:pt x="1539" y="45911"/>
                    <a:pt x="1010" y="45587"/>
                    <a:pt x="608" y="45185"/>
                  </a:cubicBezTo>
                  <a:cubicBezTo>
                    <a:pt x="205" y="44782"/>
                    <a:pt x="0" y="44309"/>
                    <a:pt x="0" y="43764"/>
                  </a:cubicBezTo>
                  <a:cubicBezTo>
                    <a:pt x="0" y="43638"/>
                    <a:pt x="24" y="43448"/>
                    <a:pt x="63" y="43196"/>
                  </a:cubicBezTo>
                  <a:lnTo>
                    <a:pt x="12165" y="2273"/>
                  </a:lnTo>
                  <a:cubicBezTo>
                    <a:pt x="12409" y="1516"/>
                    <a:pt x="12922" y="947"/>
                    <a:pt x="13712" y="568"/>
                  </a:cubicBezTo>
                  <a:cubicBezTo>
                    <a:pt x="14501" y="189"/>
                    <a:pt x="15346" y="0"/>
                    <a:pt x="16238" y="0"/>
                  </a:cubicBezTo>
                  <a:cubicBezTo>
                    <a:pt x="17169" y="0"/>
                    <a:pt x="18030" y="189"/>
                    <a:pt x="18819" y="568"/>
                  </a:cubicBezTo>
                  <a:cubicBezTo>
                    <a:pt x="19609" y="947"/>
                    <a:pt x="20130" y="1516"/>
                    <a:pt x="20366" y="2273"/>
                  </a:cubicBezTo>
                  <a:lnTo>
                    <a:pt x="32412" y="43196"/>
                  </a:lnTo>
                  <a:cubicBezTo>
                    <a:pt x="32491" y="43448"/>
                    <a:pt x="32531" y="43638"/>
                    <a:pt x="32531" y="43764"/>
                  </a:cubicBezTo>
                  <a:cubicBezTo>
                    <a:pt x="32531" y="44269"/>
                    <a:pt x="32318" y="44735"/>
                    <a:pt x="31891" y="45153"/>
                  </a:cubicBezTo>
                  <a:cubicBezTo>
                    <a:pt x="31465" y="45572"/>
                    <a:pt x="30936" y="45911"/>
                    <a:pt x="30313" y="46164"/>
                  </a:cubicBezTo>
                  <a:cubicBezTo>
                    <a:pt x="29681" y="46416"/>
                    <a:pt x="29065" y="46543"/>
                    <a:pt x="28458" y="46543"/>
                  </a:cubicBezTo>
                  <a:cubicBezTo>
                    <a:pt x="27929" y="46543"/>
                    <a:pt x="27471" y="46440"/>
                    <a:pt x="27092" y="46227"/>
                  </a:cubicBezTo>
                  <a:cubicBezTo>
                    <a:pt x="26705" y="46014"/>
                    <a:pt x="26437" y="45659"/>
                    <a:pt x="26271" y="45153"/>
                  </a:cubicBezTo>
                  <a:lnTo>
                    <a:pt x="23777" y="36186"/>
                  </a:lnTo>
                  <a:lnTo>
                    <a:pt x="8691" y="36186"/>
                  </a:lnTo>
                  <a:lnTo>
                    <a:pt x="6260" y="45153"/>
                  </a:lnTo>
                  <a:cubicBezTo>
                    <a:pt x="6141" y="45659"/>
                    <a:pt x="5865" y="46014"/>
                    <a:pt x="5439" y="46227"/>
                  </a:cubicBezTo>
                  <a:cubicBezTo>
                    <a:pt x="5013" y="46432"/>
                    <a:pt x="4539" y="46543"/>
                    <a:pt x="4010" y="46543"/>
                  </a:cubicBezTo>
                  <a:close/>
                  <a:moveTo>
                    <a:pt x="10152" y="30818"/>
                  </a:moveTo>
                  <a:lnTo>
                    <a:pt x="22316" y="30818"/>
                  </a:lnTo>
                  <a:lnTo>
                    <a:pt x="16230" y="9157"/>
                  </a:lnTo>
                  <a:lnTo>
                    <a:pt x="10152" y="30818"/>
                  </a:lnTo>
                  <a:close/>
                </a:path>
              </a:pathLst>
            </a:custGeom>
            <a:grpFill/>
            <a:ln w="783" cap="flat">
              <a:noFill/>
              <a:prstDash val="solid"/>
              <a:miter/>
            </a:ln>
          </p:spPr>
          <p:txBody>
            <a:bodyPr rtlCol="0" anchor="ctr"/>
            <a:lstStyle/>
            <a:p>
              <a:endParaRPr lang="en-AE"/>
            </a:p>
          </p:txBody>
        </p:sp>
        <p:sp>
          <p:nvSpPr>
            <p:cNvPr id="27" name="Freeform: Shape 26">
              <a:extLst>
                <a:ext uri="{FF2B5EF4-FFF2-40B4-BE49-F238E27FC236}">
                  <a16:creationId xmlns:a16="http://schemas.microsoft.com/office/drawing/2014/main" id="{F8C1A5BD-55EB-25E2-AC7C-5E2EEE2A228B}"/>
                </a:ext>
              </a:extLst>
            </p:cNvPr>
            <p:cNvSpPr/>
            <p:nvPr/>
          </p:nvSpPr>
          <p:spPr>
            <a:xfrm>
              <a:off x="632812" y="6549316"/>
              <a:ext cx="29444" cy="46163"/>
            </a:xfrm>
            <a:custGeom>
              <a:avLst/>
              <a:gdLst>
                <a:gd name="connsiteX0" fmla="*/ 14714 w 29444"/>
                <a:gd name="connsiteY0" fmla="*/ 46164 h 46163"/>
                <a:gd name="connsiteX1" fmla="*/ 12496 w 29444"/>
                <a:gd name="connsiteY1" fmla="*/ 45595 h 46163"/>
                <a:gd name="connsiteX2" fmla="*/ 11494 w 29444"/>
                <a:gd name="connsiteY2" fmla="*/ 43953 h 46163"/>
                <a:gd name="connsiteX3" fmla="*/ 11494 w 29444"/>
                <a:gd name="connsiteY3" fmla="*/ 6126 h 46163"/>
                <a:gd name="connsiteX4" fmla="*/ 2068 w 29444"/>
                <a:gd name="connsiteY4" fmla="*/ 6126 h 46163"/>
                <a:gd name="connsiteX5" fmla="*/ 545 w 29444"/>
                <a:gd name="connsiteY5" fmla="*/ 5178 h 46163"/>
                <a:gd name="connsiteX6" fmla="*/ 0 w 29444"/>
                <a:gd name="connsiteY6" fmla="*/ 3031 h 46163"/>
                <a:gd name="connsiteX7" fmla="*/ 489 w 29444"/>
                <a:gd name="connsiteY7" fmla="*/ 947 h 46163"/>
                <a:gd name="connsiteX8" fmla="*/ 2068 w 29444"/>
                <a:gd name="connsiteY8" fmla="*/ 0 h 46163"/>
                <a:gd name="connsiteX9" fmla="*/ 27313 w 29444"/>
                <a:gd name="connsiteY9" fmla="*/ 0 h 46163"/>
                <a:gd name="connsiteX10" fmla="*/ 28955 w 29444"/>
                <a:gd name="connsiteY10" fmla="*/ 947 h 46163"/>
                <a:gd name="connsiteX11" fmla="*/ 29444 w 29444"/>
                <a:gd name="connsiteY11" fmla="*/ 2968 h 46163"/>
                <a:gd name="connsiteX12" fmla="*/ 28923 w 29444"/>
                <a:gd name="connsiteY12" fmla="*/ 5178 h 46163"/>
                <a:gd name="connsiteX13" fmla="*/ 27313 w 29444"/>
                <a:gd name="connsiteY13" fmla="*/ 6126 h 46163"/>
                <a:gd name="connsiteX14" fmla="*/ 17943 w 29444"/>
                <a:gd name="connsiteY14" fmla="*/ 6126 h 46163"/>
                <a:gd name="connsiteX15" fmla="*/ 17943 w 29444"/>
                <a:gd name="connsiteY15" fmla="*/ 43953 h 46163"/>
                <a:gd name="connsiteX16" fmla="*/ 16940 w 29444"/>
                <a:gd name="connsiteY16" fmla="*/ 45595 h 46163"/>
                <a:gd name="connsiteX17" fmla="*/ 14714 w 29444"/>
                <a:gd name="connsiteY17"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444" h="46163">
                  <a:moveTo>
                    <a:pt x="14714" y="46164"/>
                  </a:moveTo>
                  <a:cubicBezTo>
                    <a:pt x="13901" y="46164"/>
                    <a:pt x="13167" y="45974"/>
                    <a:pt x="12496" y="45595"/>
                  </a:cubicBezTo>
                  <a:cubicBezTo>
                    <a:pt x="11825" y="45216"/>
                    <a:pt x="11494" y="44672"/>
                    <a:pt x="11494" y="43953"/>
                  </a:cubicBezTo>
                  <a:lnTo>
                    <a:pt x="11494" y="6126"/>
                  </a:lnTo>
                  <a:lnTo>
                    <a:pt x="2068" y="6126"/>
                  </a:lnTo>
                  <a:cubicBezTo>
                    <a:pt x="1421" y="6126"/>
                    <a:pt x="916" y="5810"/>
                    <a:pt x="545" y="5178"/>
                  </a:cubicBezTo>
                  <a:cubicBezTo>
                    <a:pt x="174" y="4547"/>
                    <a:pt x="0" y="3829"/>
                    <a:pt x="0" y="3031"/>
                  </a:cubicBezTo>
                  <a:cubicBezTo>
                    <a:pt x="0" y="2273"/>
                    <a:pt x="158" y="1579"/>
                    <a:pt x="489" y="947"/>
                  </a:cubicBezTo>
                  <a:cubicBezTo>
                    <a:pt x="813" y="316"/>
                    <a:pt x="1342" y="0"/>
                    <a:pt x="2068" y="0"/>
                  </a:cubicBezTo>
                  <a:lnTo>
                    <a:pt x="27313" y="0"/>
                  </a:lnTo>
                  <a:cubicBezTo>
                    <a:pt x="28079" y="0"/>
                    <a:pt x="28631" y="316"/>
                    <a:pt x="28955" y="947"/>
                  </a:cubicBezTo>
                  <a:cubicBezTo>
                    <a:pt x="29279" y="1579"/>
                    <a:pt x="29444" y="2250"/>
                    <a:pt x="29444" y="2968"/>
                  </a:cubicBezTo>
                  <a:cubicBezTo>
                    <a:pt x="29444" y="3813"/>
                    <a:pt x="29271" y="4547"/>
                    <a:pt x="28923" y="5178"/>
                  </a:cubicBezTo>
                  <a:cubicBezTo>
                    <a:pt x="28576" y="5810"/>
                    <a:pt x="28039" y="6126"/>
                    <a:pt x="27313" y="6126"/>
                  </a:cubicBezTo>
                  <a:lnTo>
                    <a:pt x="17943" y="6126"/>
                  </a:lnTo>
                  <a:lnTo>
                    <a:pt x="17943" y="43953"/>
                  </a:lnTo>
                  <a:cubicBezTo>
                    <a:pt x="17943" y="44672"/>
                    <a:pt x="17611" y="45216"/>
                    <a:pt x="16940" y="45595"/>
                  </a:cubicBezTo>
                  <a:cubicBezTo>
                    <a:pt x="16269" y="45974"/>
                    <a:pt x="15527" y="46164"/>
                    <a:pt x="14714" y="46164"/>
                  </a:cubicBezTo>
                  <a:close/>
                </a:path>
              </a:pathLst>
            </a:custGeom>
            <a:grpFill/>
            <a:ln w="783" cap="flat">
              <a:noFill/>
              <a:prstDash val="solid"/>
              <a:miter/>
            </a:ln>
          </p:spPr>
          <p:txBody>
            <a:bodyPr rtlCol="0" anchor="ctr"/>
            <a:lstStyle/>
            <a:p>
              <a:endParaRPr lang="en-AE"/>
            </a:p>
          </p:txBody>
        </p:sp>
        <p:sp>
          <p:nvSpPr>
            <p:cNvPr id="28" name="Freeform: Shape 27">
              <a:extLst>
                <a:ext uri="{FF2B5EF4-FFF2-40B4-BE49-F238E27FC236}">
                  <a16:creationId xmlns:a16="http://schemas.microsoft.com/office/drawing/2014/main" id="{DC0DC934-A689-777F-0B3A-EAFB2F27D266}"/>
                </a:ext>
              </a:extLst>
            </p:cNvPr>
            <p:cNvSpPr/>
            <p:nvPr/>
          </p:nvSpPr>
          <p:spPr>
            <a:xfrm>
              <a:off x="672890" y="6549316"/>
              <a:ext cx="6441" cy="46163"/>
            </a:xfrm>
            <a:custGeom>
              <a:avLst/>
              <a:gdLst>
                <a:gd name="connsiteX0" fmla="*/ 3221 w 6441"/>
                <a:gd name="connsiteY0" fmla="*/ 46164 h 46163"/>
                <a:gd name="connsiteX1" fmla="*/ 1003 w 6441"/>
                <a:gd name="connsiteY1" fmla="*/ 45595 h 46163"/>
                <a:gd name="connsiteX2" fmla="*/ 0 w 6441"/>
                <a:gd name="connsiteY2" fmla="*/ 43953 h 46163"/>
                <a:gd name="connsiteX3" fmla="*/ 0 w 6441"/>
                <a:gd name="connsiteY3" fmla="*/ 2147 h 46163"/>
                <a:gd name="connsiteX4" fmla="*/ 1003 w 6441"/>
                <a:gd name="connsiteY4" fmla="*/ 505 h 46163"/>
                <a:gd name="connsiteX5" fmla="*/ 3221 w 6441"/>
                <a:gd name="connsiteY5" fmla="*/ 0 h 46163"/>
                <a:gd name="connsiteX6" fmla="*/ 5439 w 6441"/>
                <a:gd name="connsiteY6" fmla="*/ 505 h 46163"/>
                <a:gd name="connsiteX7" fmla="*/ 6441 w 6441"/>
                <a:gd name="connsiteY7" fmla="*/ 2147 h 46163"/>
                <a:gd name="connsiteX8" fmla="*/ 6441 w 6441"/>
                <a:gd name="connsiteY8" fmla="*/ 43953 h 46163"/>
                <a:gd name="connsiteX9" fmla="*/ 5439 w 6441"/>
                <a:gd name="connsiteY9" fmla="*/ 45595 h 46163"/>
                <a:gd name="connsiteX10" fmla="*/ 3221 w 6441"/>
                <a:gd name="connsiteY10"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1" h="46163">
                  <a:moveTo>
                    <a:pt x="3221" y="46164"/>
                  </a:moveTo>
                  <a:cubicBezTo>
                    <a:pt x="2408" y="46164"/>
                    <a:pt x="1674" y="45974"/>
                    <a:pt x="1003" y="45595"/>
                  </a:cubicBezTo>
                  <a:cubicBezTo>
                    <a:pt x="332"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43953"/>
                  </a:lnTo>
                  <a:cubicBezTo>
                    <a:pt x="6441" y="44672"/>
                    <a:pt x="6110" y="45216"/>
                    <a:pt x="5439"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29" name="Freeform: Shape 28">
              <a:extLst>
                <a:ext uri="{FF2B5EF4-FFF2-40B4-BE49-F238E27FC236}">
                  <a16:creationId xmlns:a16="http://schemas.microsoft.com/office/drawing/2014/main" id="{D291CEC7-99DA-3402-F8E4-C129A5777024}"/>
                </a:ext>
              </a:extLst>
            </p:cNvPr>
            <p:cNvSpPr/>
            <p:nvPr/>
          </p:nvSpPr>
          <p:spPr>
            <a:xfrm>
              <a:off x="692909" y="6549316"/>
              <a:ext cx="27297" cy="46542"/>
            </a:xfrm>
            <a:custGeom>
              <a:avLst/>
              <a:gdLst>
                <a:gd name="connsiteX0" fmla="*/ 13617 w 27297"/>
                <a:gd name="connsiteY0" fmla="*/ 46543 h 46542"/>
                <a:gd name="connsiteX1" fmla="*/ 6655 w 27297"/>
                <a:gd name="connsiteY1" fmla="*/ 45153 h 46542"/>
                <a:gd name="connsiteX2" fmla="*/ 1792 w 27297"/>
                <a:gd name="connsiteY2" fmla="*/ 40670 h 46542"/>
                <a:gd name="connsiteX3" fmla="*/ 0 w 27297"/>
                <a:gd name="connsiteY3" fmla="*/ 32460 h 46542"/>
                <a:gd name="connsiteX4" fmla="*/ 0 w 27297"/>
                <a:gd name="connsiteY4" fmla="*/ 14083 h 46542"/>
                <a:gd name="connsiteX5" fmla="*/ 1792 w 27297"/>
                <a:gd name="connsiteY5" fmla="*/ 5873 h 46542"/>
                <a:gd name="connsiteX6" fmla="*/ 6655 w 27297"/>
                <a:gd name="connsiteY6" fmla="*/ 1389 h 46542"/>
                <a:gd name="connsiteX7" fmla="*/ 13617 w 27297"/>
                <a:gd name="connsiteY7" fmla="*/ 0 h 46542"/>
                <a:gd name="connsiteX8" fmla="*/ 20548 w 27297"/>
                <a:gd name="connsiteY8" fmla="*/ 1389 h 46542"/>
                <a:gd name="connsiteX9" fmla="*/ 25474 w 27297"/>
                <a:gd name="connsiteY9" fmla="*/ 5873 h 46542"/>
                <a:gd name="connsiteX10" fmla="*/ 27297 w 27297"/>
                <a:gd name="connsiteY10" fmla="*/ 14083 h 46542"/>
                <a:gd name="connsiteX11" fmla="*/ 27297 w 27297"/>
                <a:gd name="connsiteY11" fmla="*/ 32460 h 46542"/>
                <a:gd name="connsiteX12" fmla="*/ 25474 w 27297"/>
                <a:gd name="connsiteY12" fmla="*/ 40670 h 46542"/>
                <a:gd name="connsiteX13" fmla="*/ 20548 w 27297"/>
                <a:gd name="connsiteY13" fmla="*/ 45153 h 46542"/>
                <a:gd name="connsiteX14" fmla="*/ 13617 w 27297"/>
                <a:gd name="connsiteY14" fmla="*/ 46543 h 46542"/>
                <a:gd name="connsiteX15" fmla="*/ 13617 w 27297"/>
                <a:gd name="connsiteY15" fmla="*/ 40606 h 46542"/>
                <a:gd name="connsiteX16" fmla="*/ 18906 w 27297"/>
                <a:gd name="connsiteY16" fmla="*/ 38617 h 46542"/>
                <a:gd name="connsiteX17" fmla="*/ 20848 w 27297"/>
                <a:gd name="connsiteY17" fmla="*/ 32460 h 46542"/>
                <a:gd name="connsiteX18" fmla="*/ 20848 w 27297"/>
                <a:gd name="connsiteY18" fmla="*/ 14083 h 46542"/>
                <a:gd name="connsiteX19" fmla="*/ 18930 w 27297"/>
                <a:gd name="connsiteY19" fmla="*/ 7925 h 46542"/>
                <a:gd name="connsiteX20" fmla="*/ 13609 w 27297"/>
                <a:gd name="connsiteY20" fmla="*/ 5936 h 46542"/>
                <a:gd name="connsiteX21" fmla="*/ 8289 w 27297"/>
                <a:gd name="connsiteY21" fmla="*/ 7925 h 46542"/>
                <a:gd name="connsiteX22" fmla="*/ 6370 w 27297"/>
                <a:gd name="connsiteY22" fmla="*/ 14083 h 46542"/>
                <a:gd name="connsiteX23" fmla="*/ 6370 w 27297"/>
                <a:gd name="connsiteY23" fmla="*/ 32460 h 46542"/>
                <a:gd name="connsiteX24" fmla="*/ 8289 w 27297"/>
                <a:gd name="connsiteY24" fmla="*/ 38617 h 46542"/>
                <a:gd name="connsiteX25" fmla="*/ 13617 w 27297"/>
                <a:gd name="connsiteY25" fmla="*/ 40606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97" h="46542">
                  <a:moveTo>
                    <a:pt x="13617" y="46543"/>
                  </a:moveTo>
                  <a:cubicBezTo>
                    <a:pt x="11020" y="46543"/>
                    <a:pt x="8699" y="46077"/>
                    <a:pt x="6655" y="45153"/>
                  </a:cubicBezTo>
                  <a:cubicBezTo>
                    <a:pt x="4610" y="44230"/>
                    <a:pt x="2984" y="42730"/>
                    <a:pt x="1792" y="40670"/>
                  </a:cubicBezTo>
                  <a:cubicBezTo>
                    <a:pt x="592" y="38609"/>
                    <a:pt x="0" y="35870"/>
                    <a:pt x="0" y="32460"/>
                  </a:cubicBezTo>
                  <a:lnTo>
                    <a:pt x="0" y="14083"/>
                  </a:lnTo>
                  <a:cubicBezTo>
                    <a:pt x="0" y="10673"/>
                    <a:pt x="600" y="7933"/>
                    <a:pt x="1792" y="5873"/>
                  </a:cubicBezTo>
                  <a:cubicBezTo>
                    <a:pt x="2984" y="3813"/>
                    <a:pt x="4610" y="2313"/>
                    <a:pt x="6655" y="1389"/>
                  </a:cubicBezTo>
                  <a:cubicBezTo>
                    <a:pt x="8699" y="466"/>
                    <a:pt x="11028" y="0"/>
                    <a:pt x="13617" y="0"/>
                  </a:cubicBezTo>
                  <a:cubicBezTo>
                    <a:pt x="16175" y="0"/>
                    <a:pt x="18480" y="466"/>
                    <a:pt x="20548" y="1389"/>
                  </a:cubicBezTo>
                  <a:cubicBezTo>
                    <a:pt x="22616" y="2313"/>
                    <a:pt x="24258" y="3813"/>
                    <a:pt x="25474" y="5873"/>
                  </a:cubicBezTo>
                  <a:cubicBezTo>
                    <a:pt x="26689" y="7933"/>
                    <a:pt x="27297" y="10673"/>
                    <a:pt x="27297" y="14083"/>
                  </a:cubicBezTo>
                  <a:lnTo>
                    <a:pt x="27297" y="32460"/>
                  </a:lnTo>
                  <a:cubicBezTo>
                    <a:pt x="27297" y="35870"/>
                    <a:pt x="26689" y="38609"/>
                    <a:pt x="25474" y="40670"/>
                  </a:cubicBezTo>
                  <a:cubicBezTo>
                    <a:pt x="24258" y="42730"/>
                    <a:pt x="22616" y="44230"/>
                    <a:pt x="20548" y="45153"/>
                  </a:cubicBezTo>
                  <a:cubicBezTo>
                    <a:pt x="18480" y="46077"/>
                    <a:pt x="16167" y="46543"/>
                    <a:pt x="13617" y="46543"/>
                  </a:cubicBezTo>
                  <a:close/>
                  <a:moveTo>
                    <a:pt x="13617" y="40606"/>
                  </a:moveTo>
                  <a:cubicBezTo>
                    <a:pt x="15851" y="40606"/>
                    <a:pt x="17611" y="39943"/>
                    <a:pt x="18906" y="38617"/>
                  </a:cubicBezTo>
                  <a:cubicBezTo>
                    <a:pt x="20201" y="37291"/>
                    <a:pt x="20848" y="35238"/>
                    <a:pt x="20848" y="32460"/>
                  </a:cubicBezTo>
                  <a:lnTo>
                    <a:pt x="20848" y="14083"/>
                  </a:lnTo>
                  <a:cubicBezTo>
                    <a:pt x="20848" y="11304"/>
                    <a:pt x="20208" y="9252"/>
                    <a:pt x="18930" y="7925"/>
                  </a:cubicBezTo>
                  <a:cubicBezTo>
                    <a:pt x="17651" y="6599"/>
                    <a:pt x="15875" y="5936"/>
                    <a:pt x="13609" y="5936"/>
                  </a:cubicBezTo>
                  <a:cubicBezTo>
                    <a:pt x="11344" y="5936"/>
                    <a:pt x="9567" y="6599"/>
                    <a:pt x="8289" y="7925"/>
                  </a:cubicBezTo>
                  <a:cubicBezTo>
                    <a:pt x="7010" y="9252"/>
                    <a:pt x="6370" y="11304"/>
                    <a:pt x="6370" y="14083"/>
                  </a:cubicBezTo>
                  <a:lnTo>
                    <a:pt x="6370" y="32460"/>
                  </a:lnTo>
                  <a:cubicBezTo>
                    <a:pt x="6370" y="35238"/>
                    <a:pt x="7010" y="37291"/>
                    <a:pt x="8289" y="38617"/>
                  </a:cubicBezTo>
                  <a:cubicBezTo>
                    <a:pt x="9567" y="39943"/>
                    <a:pt x="11344" y="40606"/>
                    <a:pt x="13617" y="40606"/>
                  </a:cubicBezTo>
                  <a:close/>
                </a:path>
              </a:pathLst>
            </a:custGeom>
            <a:grpFill/>
            <a:ln w="783" cap="flat">
              <a:noFill/>
              <a:prstDash val="solid"/>
              <a:miter/>
            </a:ln>
          </p:spPr>
          <p:txBody>
            <a:bodyPr rtlCol="0" anchor="ctr"/>
            <a:lstStyle/>
            <a:p>
              <a:endParaRPr lang="en-AE"/>
            </a:p>
          </p:txBody>
        </p:sp>
        <p:sp>
          <p:nvSpPr>
            <p:cNvPr id="37" name="Freeform: Shape 36">
              <a:extLst>
                <a:ext uri="{FF2B5EF4-FFF2-40B4-BE49-F238E27FC236}">
                  <a16:creationId xmlns:a16="http://schemas.microsoft.com/office/drawing/2014/main" id="{0FEA0BC9-D472-6E53-8E6C-4DF5981E0B6F}"/>
                </a:ext>
              </a:extLst>
            </p:cNvPr>
            <p:cNvSpPr/>
            <p:nvPr/>
          </p:nvSpPr>
          <p:spPr>
            <a:xfrm>
              <a:off x="733713" y="6549316"/>
              <a:ext cx="28023" cy="46163"/>
            </a:xfrm>
            <a:custGeom>
              <a:avLst/>
              <a:gdLst>
                <a:gd name="connsiteX0" fmla="*/ 3221 w 28023"/>
                <a:gd name="connsiteY0" fmla="*/ 46164 h 46163"/>
                <a:gd name="connsiteX1" fmla="*/ 1003 w 28023"/>
                <a:gd name="connsiteY1" fmla="*/ 45595 h 46163"/>
                <a:gd name="connsiteX2" fmla="*/ 0 w 28023"/>
                <a:gd name="connsiteY2" fmla="*/ 43953 h 46163"/>
                <a:gd name="connsiteX3" fmla="*/ 0 w 28023"/>
                <a:gd name="connsiteY3" fmla="*/ 2210 h 46163"/>
                <a:gd name="connsiteX4" fmla="*/ 1003 w 28023"/>
                <a:gd name="connsiteY4" fmla="*/ 505 h 46163"/>
                <a:gd name="connsiteX5" fmla="*/ 3221 w 28023"/>
                <a:gd name="connsiteY5" fmla="*/ 0 h 46163"/>
                <a:gd name="connsiteX6" fmla="*/ 5194 w 28023"/>
                <a:gd name="connsiteY6" fmla="*/ 347 h 46163"/>
                <a:gd name="connsiteX7" fmla="*/ 6686 w 28023"/>
                <a:gd name="connsiteY7" fmla="*/ 1516 h 46163"/>
                <a:gd name="connsiteX8" fmla="*/ 8083 w 28023"/>
                <a:gd name="connsiteY8" fmla="*/ 3789 h 46163"/>
                <a:gd name="connsiteX9" fmla="*/ 21582 w 28023"/>
                <a:gd name="connsiteY9" fmla="*/ 31134 h 46163"/>
                <a:gd name="connsiteX10" fmla="*/ 21582 w 28023"/>
                <a:gd name="connsiteY10" fmla="*/ 2147 h 46163"/>
                <a:gd name="connsiteX11" fmla="*/ 22585 w 28023"/>
                <a:gd name="connsiteY11" fmla="*/ 505 h 46163"/>
                <a:gd name="connsiteX12" fmla="*/ 24803 w 28023"/>
                <a:gd name="connsiteY12" fmla="*/ 0 h 46163"/>
                <a:gd name="connsiteX13" fmla="*/ 27021 w 28023"/>
                <a:gd name="connsiteY13" fmla="*/ 505 h 46163"/>
                <a:gd name="connsiteX14" fmla="*/ 28023 w 28023"/>
                <a:gd name="connsiteY14" fmla="*/ 2147 h 46163"/>
                <a:gd name="connsiteX15" fmla="*/ 28023 w 28023"/>
                <a:gd name="connsiteY15" fmla="*/ 43953 h 46163"/>
                <a:gd name="connsiteX16" fmla="*/ 27021 w 28023"/>
                <a:gd name="connsiteY16" fmla="*/ 45595 h 46163"/>
                <a:gd name="connsiteX17" fmla="*/ 24803 w 28023"/>
                <a:gd name="connsiteY17" fmla="*/ 46164 h 46163"/>
                <a:gd name="connsiteX18" fmla="*/ 22616 w 28023"/>
                <a:gd name="connsiteY18" fmla="*/ 45532 h 46163"/>
                <a:gd name="connsiteX19" fmla="*/ 20974 w 28023"/>
                <a:gd name="connsiteY19" fmla="*/ 43701 h 46163"/>
                <a:gd name="connsiteX20" fmla="*/ 6434 w 28023"/>
                <a:gd name="connsiteY20" fmla="*/ 14967 h 46163"/>
                <a:gd name="connsiteX21" fmla="*/ 6434 w 28023"/>
                <a:gd name="connsiteY21" fmla="*/ 43953 h 46163"/>
                <a:gd name="connsiteX22" fmla="*/ 5431 w 28023"/>
                <a:gd name="connsiteY22" fmla="*/ 45595 h 46163"/>
                <a:gd name="connsiteX23" fmla="*/ 3221 w 28023"/>
                <a:gd name="connsiteY23"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23" h="46163">
                  <a:moveTo>
                    <a:pt x="3221" y="46164"/>
                  </a:moveTo>
                  <a:cubicBezTo>
                    <a:pt x="2408" y="46164"/>
                    <a:pt x="1674" y="45974"/>
                    <a:pt x="1003" y="45595"/>
                  </a:cubicBezTo>
                  <a:cubicBezTo>
                    <a:pt x="332" y="45216"/>
                    <a:pt x="0" y="44672"/>
                    <a:pt x="0" y="43953"/>
                  </a:cubicBezTo>
                  <a:lnTo>
                    <a:pt x="0" y="2210"/>
                  </a:lnTo>
                  <a:cubicBezTo>
                    <a:pt x="0" y="1413"/>
                    <a:pt x="332" y="845"/>
                    <a:pt x="1003" y="505"/>
                  </a:cubicBezTo>
                  <a:cubicBezTo>
                    <a:pt x="1674" y="166"/>
                    <a:pt x="2408" y="0"/>
                    <a:pt x="3221" y="0"/>
                  </a:cubicBezTo>
                  <a:cubicBezTo>
                    <a:pt x="3994" y="0"/>
                    <a:pt x="4650" y="118"/>
                    <a:pt x="5194" y="347"/>
                  </a:cubicBezTo>
                  <a:cubicBezTo>
                    <a:pt x="5739" y="576"/>
                    <a:pt x="6236" y="971"/>
                    <a:pt x="6686" y="1516"/>
                  </a:cubicBezTo>
                  <a:cubicBezTo>
                    <a:pt x="7128" y="2060"/>
                    <a:pt x="7602" y="2818"/>
                    <a:pt x="8083" y="3789"/>
                  </a:cubicBezTo>
                  <a:lnTo>
                    <a:pt x="21582" y="31134"/>
                  </a:lnTo>
                  <a:lnTo>
                    <a:pt x="21582" y="2147"/>
                  </a:lnTo>
                  <a:cubicBezTo>
                    <a:pt x="21582" y="1389"/>
                    <a:pt x="21914" y="845"/>
                    <a:pt x="22585" y="505"/>
                  </a:cubicBezTo>
                  <a:cubicBezTo>
                    <a:pt x="23256" y="166"/>
                    <a:pt x="23990" y="0"/>
                    <a:pt x="24803" y="0"/>
                  </a:cubicBezTo>
                  <a:cubicBezTo>
                    <a:pt x="25616" y="0"/>
                    <a:pt x="26350" y="166"/>
                    <a:pt x="27021" y="505"/>
                  </a:cubicBezTo>
                  <a:cubicBezTo>
                    <a:pt x="27692" y="845"/>
                    <a:pt x="28023" y="1389"/>
                    <a:pt x="28023" y="2147"/>
                  </a:cubicBezTo>
                  <a:lnTo>
                    <a:pt x="28023" y="43953"/>
                  </a:lnTo>
                  <a:cubicBezTo>
                    <a:pt x="28023" y="44672"/>
                    <a:pt x="27692" y="45216"/>
                    <a:pt x="27021" y="45595"/>
                  </a:cubicBezTo>
                  <a:cubicBezTo>
                    <a:pt x="26350" y="45974"/>
                    <a:pt x="25608" y="46164"/>
                    <a:pt x="24803" y="46164"/>
                  </a:cubicBezTo>
                  <a:cubicBezTo>
                    <a:pt x="23990" y="46164"/>
                    <a:pt x="23263" y="45951"/>
                    <a:pt x="22616" y="45532"/>
                  </a:cubicBezTo>
                  <a:cubicBezTo>
                    <a:pt x="21969" y="45114"/>
                    <a:pt x="21416" y="44498"/>
                    <a:pt x="20974" y="43701"/>
                  </a:cubicBezTo>
                  <a:lnTo>
                    <a:pt x="6434" y="14967"/>
                  </a:lnTo>
                  <a:lnTo>
                    <a:pt x="6434" y="43953"/>
                  </a:lnTo>
                  <a:cubicBezTo>
                    <a:pt x="6434" y="44672"/>
                    <a:pt x="6102" y="45216"/>
                    <a:pt x="5431"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38" name="Freeform: Shape 37">
              <a:extLst>
                <a:ext uri="{FF2B5EF4-FFF2-40B4-BE49-F238E27FC236}">
                  <a16:creationId xmlns:a16="http://schemas.microsoft.com/office/drawing/2014/main" id="{14EDC782-32AC-6F54-7E0F-CAA59CC74DB7}"/>
                </a:ext>
              </a:extLst>
            </p:cNvPr>
            <p:cNvSpPr/>
            <p:nvPr/>
          </p:nvSpPr>
          <p:spPr>
            <a:xfrm>
              <a:off x="772519" y="6548937"/>
              <a:ext cx="32530" cy="46542"/>
            </a:xfrm>
            <a:custGeom>
              <a:avLst/>
              <a:gdLst>
                <a:gd name="connsiteX0" fmla="*/ 4010 w 32530"/>
                <a:gd name="connsiteY0" fmla="*/ 46543 h 46542"/>
                <a:gd name="connsiteX1" fmla="*/ 2187 w 32530"/>
                <a:gd name="connsiteY1" fmla="*/ 46164 h 46542"/>
                <a:gd name="connsiteX2" fmla="*/ 608 w 32530"/>
                <a:gd name="connsiteY2" fmla="*/ 45185 h 46542"/>
                <a:gd name="connsiteX3" fmla="*/ 0 w 32530"/>
                <a:gd name="connsiteY3" fmla="*/ 43764 h 46542"/>
                <a:gd name="connsiteX4" fmla="*/ 63 w 32530"/>
                <a:gd name="connsiteY4" fmla="*/ 43196 h 46542"/>
                <a:gd name="connsiteX5" fmla="*/ 12165 w 32530"/>
                <a:gd name="connsiteY5" fmla="*/ 2273 h 46542"/>
                <a:gd name="connsiteX6" fmla="*/ 13712 w 32530"/>
                <a:gd name="connsiteY6" fmla="*/ 568 h 46542"/>
                <a:gd name="connsiteX7" fmla="*/ 16238 w 32530"/>
                <a:gd name="connsiteY7" fmla="*/ 0 h 46542"/>
                <a:gd name="connsiteX8" fmla="*/ 18819 w 32530"/>
                <a:gd name="connsiteY8" fmla="*/ 568 h 46542"/>
                <a:gd name="connsiteX9" fmla="*/ 20366 w 32530"/>
                <a:gd name="connsiteY9" fmla="*/ 2273 h 46542"/>
                <a:gd name="connsiteX10" fmla="*/ 32412 w 32530"/>
                <a:gd name="connsiteY10" fmla="*/ 43196 h 46542"/>
                <a:gd name="connsiteX11" fmla="*/ 32531 w 32530"/>
                <a:gd name="connsiteY11" fmla="*/ 43764 h 46542"/>
                <a:gd name="connsiteX12" fmla="*/ 31891 w 32530"/>
                <a:gd name="connsiteY12" fmla="*/ 45153 h 46542"/>
                <a:gd name="connsiteX13" fmla="*/ 30313 w 32530"/>
                <a:gd name="connsiteY13" fmla="*/ 46164 h 46542"/>
                <a:gd name="connsiteX14" fmla="*/ 28458 w 32530"/>
                <a:gd name="connsiteY14" fmla="*/ 46543 h 46542"/>
                <a:gd name="connsiteX15" fmla="*/ 27092 w 32530"/>
                <a:gd name="connsiteY15" fmla="*/ 46227 h 46542"/>
                <a:gd name="connsiteX16" fmla="*/ 26271 w 32530"/>
                <a:gd name="connsiteY16" fmla="*/ 45153 h 46542"/>
                <a:gd name="connsiteX17" fmla="*/ 23777 w 32530"/>
                <a:gd name="connsiteY17" fmla="*/ 36186 h 46542"/>
                <a:gd name="connsiteX18" fmla="*/ 8691 w 32530"/>
                <a:gd name="connsiteY18" fmla="*/ 36186 h 46542"/>
                <a:gd name="connsiteX19" fmla="*/ 6260 w 32530"/>
                <a:gd name="connsiteY19" fmla="*/ 45153 h 46542"/>
                <a:gd name="connsiteX20" fmla="*/ 5439 w 32530"/>
                <a:gd name="connsiteY20" fmla="*/ 46227 h 46542"/>
                <a:gd name="connsiteX21" fmla="*/ 4010 w 32530"/>
                <a:gd name="connsiteY21" fmla="*/ 46543 h 46542"/>
                <a:gd name="connsiteX22" fmla="*/ 10152 w 32530"/>
                <a:gd name="connsiteY22" fmla="*/ 30818 h 46542"/>
                <a:gd name="connsiteX23" fmla="*/ 22316 w 32530"/>
                <a:gd name="connsiteY23" fmla="*/ 30818 h 46542"/>
                <a:gd name="connsiteX24" fmla="*/ 16230 w 32530"/>
                <a:gd name="connsiteY24" fmla="*/ 9157 h 46542"/>
                <a:gd name="connsiteX25" fmla="*/ 10152 w 32530"/>
                <a:gd name="connsiteY25" fmla="*/ 30818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530" h="46542">
                  <a:moveTo>
                    <a:pt x="4010" y="46543"/>
                  </a:moveTo>
                  <a:cubicBezTo>
                    <a:pt x="3442" y="46543"/>
                    <a:pt x="2834" y="46416"/>
                    <a:pt x="2187" y="46164"/>
                  </a:cubicBezTo>
                  <a:cubicBezTo>
                    <a:pt x="1539" y="45911"/>
                    <a:pt x="1010" y="45587"/>
                    <a:pt x="608" y="45185"/>
                  </a:cubicBezTo>
                  <a:cubicBezTo>
                    <a:pt x="205" y="44782"/>
                    <a:pt x="0" y="44309"/>
                    <a:pt x="0" y="43764"/>
                  </a:cubicBezTo>
                  <a:cubicBezTo>
                    <a:pt x="0" y="43638"/>
                    <a:pt x="24" y="43448"/>
                    <a:pt x="63" y="43196"/>
                  </a:cubicBezTo>
                  <a:lnTo>
                    <a:pt x="12165" y="2273"/>
                  </a:lnTo>
                  <a:cubicBezTo>
                    <a:pt x="12409" y="1516"/>
                    <a:pt x="12922" y="947"/>
                    <a:pt x="13712" y="568"/>
                  </a:cubicBezTo>
                  <a:cubicBezTo>
                    <a:pt x="14501" y="189"/>
                    <a:pt x="15346" y="0"/>
                    <a:pt x="16238" y="0"/>
                  </a:cubicBezTo>
                  <a:cubicBezTo>
                    <a:pt x="17169" y="0"/>
                    <a:pt x="18030" y="189"/>
                    <a:pt x="18819" y="568"/>
                  </a:cubicBezTo>
                  <a:cubicBezTo>
                    <a:pt x="19608" y="947"/>
                    <a:pt x="20130" y="1516"/>
                    <a:pt x="20366" y="2273"/>
                  </a:cubicBezTo>
                  <a:lnTo>
                    <a:pt x="32412" y="43196"/>
                  </a:lnTo>
                  <a:cubicBezTo>
                    <a:pt x="32491" y="43448"/>
                    <a:pt x="32531" y="43638"/>
                    <a:pt x="32531" y="43764"/>
                  </a:cubicBezTo>
                  <a:cubicBezTo>
                    <a:pt x="32531" y="44269"/>
                    <a:pt x="32318" y="44735"/>
                    <a:pt x="31891" y="45153"/>
                  </a:cubicBezTo>
                  <a:cubicBezTo>
                    <a:pt x="31465" y="45572"/>
                    <a:pt x="30936" y="45911"/>
                    <a:pt x="30313" y="46164"/>
                  </a:cubicBezTo>
                  <a:cubicBezTo>
                    <a:pt x="29681" y="46416"/>
                    <a:pt x="29065" y="46543"/>
                    <a:pt x="28458" y="46543"/>
                  </a:cubicBezTo>
                  <a:cubicBezTo>
                    <a:pt x="27929" y="46543"/>
                    <a:pt x="27471" y="46440"/>
                    <a:pt x="27092" y="46227"/>
                  </a:cubicBezTo>
                  <a:cubicBezTo>
                    <a:pt x="26705" y="46014"/>
                    <a:pt x="26437" y="45659"/>
                    <a:pt x="26271" y="45153"/>
                  </a:cubicBezTo>
                  <a:lnTo>
                    <a:pt x="23777" y="36186"/>
                  </a:lnTo>
                  <a:lnTo>
                    <a:pt x="8691" y="36186"/>
                  </a:lnTo>
                  <a:lnTo>
                    <a:pt x="6260" y="45153"/>
                  </a:lnTo>
                  <a:cubicBezTo>
                    <a:pt x="6141" y="45659"/>
                    <a:pt x="5865" y="46014"/>
                    <a:pt x="5439" y="46227"/>
                  </a:cubicBezTo>
                  <a:cubicBezTo>
                    <a:pt x="5013" y="46432"/>
                    <a:pt x="4539" y="46543"/>
                    <a:pt x="4010" y="46543"/>
                  </a:cubicBezTo>
                  <a:close/>
                  <a:moveTo>
                    <a:pt x="10152" y="30818"/>
                  </a:moveTo>
                  <a:lnTo>
                    <a:pt x="22316" y="30818"/>
                  </a:lnTo>
                  <a:lnTo>
                    <a:pt x="16230" y="9157"/>
                  </a:lnTo>
                  <a:lnTo>
                    <a:pt x="10152" y="30818"/>
                  </a:lnTo>
                  <a:close/>
                </a:path>
              </a:pathLst>
            </a:custGeom>
            <a:grpFill/>
            <a:ln w="783" cap="flat">
              <a:noFill/>
              <a:prstDash val="solid"/>
              <a:miter/>
            </a:ln>
          </p:spPr>
          <p:txBody>
            <a:bodyPr rtlCol="0" anchor="ctr"/>
            <a:lstStyle/>
            <a:p>
              <a:endParaRPr lang="en-AE"/>
            </a:p>
          </p:txBody>
        </p:sp>
        <p:sp>
          <p:nvSpPr>
            <p:cNvPr id="39" name="Freeform: Shape 38">
              <a:extLst>
                <a:ext uri="{FF2B5EF4-FFF2-40B4-BE49-F238E27FC236}">
                  <a16:creationId xmlns:a16="http://schemas.microsoft.com/office/drawing/2014/main" id="{E170BA78-55DB-BEEA-7379-199B7DDECF4E}"/>
                </a:ext>
              </a:extLst>
            </p:cNvPr>
            <p:cNvSpPr/>
            <p:nvPr/>
          </p:nvSpPr>
          <p:spPr>
            <a:xfrm>
              <a:off x="815817" y="6549316"/>
              <a:ext cx="24202" cy="46163"/>
            </a:xfrm>
            <a:custGeom>
              <a:avLst/>
              <a:gdLst>
                <a:gd name="connsiteX0" fmla="*/ 2866 w 24202"/>
                <a:gd name="connsiteY0" fmla="*/ 46164 h 46163"/>
                <a:gd name="connsiteX1" fmla="*/ 916 w 24202"/>
                <a:gd name="connsiteY1" fmla="*/ 45595 h 46163"/>
                <a:gd name="connsiteX2" fmla="*/ 0 w 24202"/>
                <a:gd name="connsiteY2" fmla="*/ 43953 h 46163"/>
                <a:gd name="connsiteX3" fmla="*/ 0 w 24202"/>
                <a:gd name="connsiteY3" fmla="*/ 2147 h 46163"/>
                <a:gd name="connsiteX4" fmla="*/ 1003 w 24202"/>
                <a:gd name="connsiteY4" fmla="*/ 505 h 46163"/>
                <a:gd name="connsiteX5" fmla="*/ 3221 w 24202"/>
                <a:gd name="connsiteY5" fmla="*/ 0 h 46163"/>
                <a:gd name="connsiteX6" fmla="*/ 5439 w 24202"/>
                <a:gd name="connsiteY6" fmla="*/ 505 h 46163"/>
                <a:gd name="connsiteX7" fmla="*/ 6441 w 24202"/>
                <a:gd name="connsiteY7" fmla="*/ 2147 h 46163"/>
                <a:gd name="connsiteX8" fmla="*/ 6441 w 24202"/>
                <a:gd name="connsiteY8" fmla="*/ 40227 h 46163"/>
                <a:gd name="connsiteX9" fmla="*/ 22253 w 24202"/>
                <a:gd name="connsiteY9" fmla="*/ 40227 h 46163"/>
                <a:gd name="connsiteX10" fmla="*/ 23713 w 24202"/>
                <a:gd name="connsiteY10" fmla="*/ 41143 h 46163"/>
                <a:gd name="connsiteX11" fmla="*/ 24203 w 24202"/>
                <a:gd name="connsiteY11" fmla="*/ 43196 h 46163"/>
                <a:gd name="connsiteX12" fmla="*/ 23713 w 24202"/>
                <a:gd name="connsiteY12" fmla="*/ 45216 h 46163"/>
                <a:gd name="connsiteX13" fmla="*/ 22253 w 24202"/>
                <a:gd name="connsiteY13" fmla="*/ 46164 h 46163"/>
                <a:gd name="connsiteX14" fmla="*/ 2866 w 24202"/>
                <a:gd name="connsiteY14"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2" h="46163">
                  <a:moveTo>
                    <a:pt x="2866" y="46164"/>
                  </a:moveTo>
                  <a:cubicBezTo>
                    <a:pt x="2179" y="46164"/>
                    <a:pt x="1524" y="45974"/>
                    <a:pt x="916" y="45595"/>
                  </a:cubicBezTo>
                  <a:cubicBezTo>
                    <a:pt x="308"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40227"/>
                  </a:lnTo>
                  <a:lnTo>
                    <a:pt x="22253" y="40227"/>
                  </a:lnTo>
                  <a:cubicBezTo>
                    <a:pt x="22900" y="40227"/>
                    <a:pt x="23390" y="40535"/>
                    <a:pt x="23713" y="41143"/>
                  </a:cubicBezTo>
                  <a:cubicBezTo>
                    <a:pt x="24037" y="41751"/>
                    <a:pt x="24203" y="42438"/>
                    <a:pt x="24203" y="43196"/>
                  </a:cubicBezTo>
                  <a:cubicBezTo>
                    <a:pt x="24203" y="43914"/>
                    <a:pt x="24037" y="44585"/>
                    <a:pt x="23713" y="45216"/>
                  </a:cubicBezTo>
                  <a:cubicBezTo>
                    <a:pt x="23390" y="45848"/>
                    <a:pt x="22900" y="46164"/>
                    <a:pt x="22253" y="46164"/>
                  </a:cubicBezTo>
                  <a:lnTo>
                    <a:pt x="2866" y="46164"/>
                  </a:lnTo>
                  <a:close/>
                </a:path>
              </a:pathLst>
            </a:custGeom>
            <a:grpFill/>
            <a:ln w="783" cap="flat">
              <a:noFill/>
              <a:prstDash val="solid"/>
              <a:miter/>
            </a:ln>
          </p:spPr>
          <p:txBody>
            <a:bodyPr rtlCol="0" anchor="ctr"/>
            <a:lstStyle/>
            <a:p>
              <a:endParaRPr lang="en-AE"/>
            </a:p>
          </p:txBody>
        </p:sp>
        <p:sp>
          <p:nvSpPr>
            <p:cNvPr id="40" name="Freeform: Shape 39">
              <a:extLst>
                <a:ext uri="{FF2B5EF4-FFF2-40B4-BE49-F238E27FC236}">
                  <a16:creationId xmlns:a16="http://schemas.microsoft.com/office/drawing/2014/main" id="{E2289068-A24A-9E8B-CDAF-2B6F222C94CE}"/>
                </a:ext>
              </a:extLst>
            </p:cNvPr>
            <p:cNvSpPr/>
            <p:nvPr/>
          </p:nvSpPr>
          <p:spPr>
            <a:xfrm>
              <a:off x="866544" y="6549127"/>
              <a:ext cx="27305" cy="46858"/>
            </a:xfrm>
            <a:custGeom>
              <a:avLst/>
              <a:gdLst>
                <a:gd name="connsiteX0" fmla="*/ 13443 w 27305"/>
                <a:gd name="connsiteY0" fmla="*/ 46858 h 46858"/>
                <a:gd name="connsiteX1" fmla="*/ 6449 w 27305"/>
                <a:gd name="connsiteY1" fmla="*/ 45658 h 46858"/>
                <a:gd name="connsiteX2" fmla="*/ 1705 w 27305"/>
                <a:gd name="connsiteY2" fmla="*/ 42722 h 46858"/>
                <a:gd name="connsiteX3" fmla="*/ 0 w 27305"/>
                <a:gd name="connsiteY3" fmla="*/ 39407 h 46858"/>
                <a:gd name="connsiteX4" fmla="*/ 395 w 27305"/>
                <a:gd name="connsiteY4" fmla="*/ 37828 h 46858"/>
                <a:gd name="connsiteX5" fmla="*/ 1429 w 27305"/>
                <a:gd name="connsiteY5" fmla="*/ 36407 h 46858"/>
                <a:gd name="connsiteX6" fmla="*/ 2794 w 27305"/>
                <a:gd name="connsiteY6" fmla="*/ 35807 h 46858"/>
                <a:gd name="connsiteX7" fmla="*/ 4405 w 27305"/>
                <a:gd name="connsiteY7" fmla="*/ 36533 h 46858"/>
                <a:gd name="connsiteX8" fmla="*/ 6260 w 27305"/>
                <a:gd name="connsiteY8" fmla="*/ 38270 h 46858"/>
                <a:gd name="connsiteX9" fmla="*/ 8999 w 27305"/>
                <a:gd name="connsiteY9" fmla="*/ 40038 h 46858"/>
                <a:gd name="connsiteX10" fmla="*/ 13199 w 27305"/>
                <a:gd name="connsiteY10" fmla="*/ 40796 h 46858"/>
                <a:gd name="connsiteX11" fmla="*/ 17122 w 27305"/>
                <a:gd name="connsiteY11" fmla="*/ 40070 h 46858"/>
                <a:gd name="connsiteX12" fmla="*/ 19861 w 27305"/>
                <a:gd name="connsiteY12" fmla="*/ 37859 h 46858"/>
                <a:gd name="connsiteX13" fmla="*/ 20864 w 27305"/>
                <a:gd name="connsiteY13" fmla="*/ 34102 h 46858"/>
                <a:gd name="connsiteX14" fmla="*/ 19798 w 27305"/>
                <a:gd name="connsiteY14" fmla="*/ 30123 h 46858"/>
                <a:gd name="connsiteX15" fmla="*/ 16940 w 27305"/>
                <a:gd name="connsiteY15" fmla="*/ 27471 h 46858"/>
                <a:gd name="connsiteX16" fmla="*/ 13080 w 27305"/>
                <a:gd name="connsiteY16" fmla="*/ 25513 h 46858"/>
                <a:gd name="connsiteX17" fmla="*/ 8881 w 27305"/>
                <a:gd name="connsiteY17" fmla="*/ 23619 h 46858"/>
                <a:gd name="connsiteX18" fmla="*/ 4989 w 27305"/>
                <a:gd name="connsiteY18" fmla="*/ 21187 h 46858"/>
                <a:gd name="connsiteX19" fmla="*/ 2163 w 27305"/>
                <a:gd name="connsiteY19" fmla="*/ 17588 h 46858"/>
                <a:gd name="connsiteX20" fmla="*/ 1097 w 27305"/>
                <a:gd name="connsiteY20" fmla="*/ 12125 h 46858"/>
                <a:gd name="connsiteX21" fmla="*/ 2345 w 27305"/>
                <a:gd name="connsiteY21" fmla="*/ 6315 h 46858"/>
                <a:gd name="connsiteX22" fmla="*/ 5660 w 27305"/>
                <a:gd name="connsiteY22" fmla="*/ 2589 h 46858"/>
                <a:gd name="connsiteX23" fmla="*/ 10223 w 27305"/>
                <a:gd name="connsiteY23" fmla="*/ 600 h 46858"/>
                <a:gd name="connsiteX24" fmla="*/ 15148 w 27305"/>
                <a:gd name="connsiteY24" fmla="*/ 0 h 46858"/>
                <a:gd name="connsiteX25" fmla="*/ 18527 w 27305"/>
                <a:gd name="connsiteY25" fmla="*/ 221 h 46858"/>
                <a:gd name="connsiteX26" fmla="*/ 22142 w 27305"/>
                <a:gd name="connsiteY26" fmla="*/ 979 h 46858"/>
                <a:gd name="connsiteX27" fmla="*/ 25063 w 27305"/>
                <a:gd name="connsiteY27" fmla="*/ 2400 h 46858"/>
                <a:gd name="connsiteX28" fmla="*/ 26216 w 27305"/>
                <a:gd name="connsiteY28" fmla="*/ 4547 h 46858"/>
                <a:gd name="connsiteX29" fmla="*/ 25908 w 27305"/>
                <a:gd name="connsiteY29" fmla="*/ 6031 h 46858"/>
                <a:gd name="connsiteX30" fmla="*/ 25024 w 27305"/>
                <a:gd name="connsiteY30" fmla="*/ 7515 h 46858"/>
                <a:gd name="connsiteX31" fmla="*/ 23532 w 27305"/>
                <a:gd name="connsiteY31" fmla="*/ 8146 h 46858"/>
                <a:gd name="connsiteX32" fmla="*/ 21771 w 27305"/>
                <a:gd name="connsiteY32" fmla="*/ 7547 h 46858"/>
                <a:gd name="connsiteX33" fmla="*/ 19245 w 27305"/>
                <a:gd name="connsiteY33" fmla="*/ 6347 h 46858"/>
                <a:gd name="connsiteX34" fmla="*/ 15141 w 27305"/>
                <a:gd name="connsiteY34" fmla="*/ 5747 h 46858"/>
                <a:gd name="connsiteX35" fmla="*/ 11217 w 27305"/>
                <a:gd name="connsiteY35" fmla="*/ 6378 h 46858"/>
                <a:gd name="connsiteX36" fmla="*/ 8510 w 27305"/>
                <a:gd name="connsiteY36" fmla="*/ 8241 h 46858"/>
                <a:gd name="connsiteX37" fmla="*/ 7539 w 27305"/>
                <a:gd name="connsiteY37" fmla="*/ 11494 h 46858"/>
                <a:gd name="connsiteX38" fmla="*/ 8604 w 27305"/>
                <a:gd name="connsiteY38" fmla="*/ 14809 h 46858"/>
                <a:gd name="connsiteX39" fmla="*/ 11430 w 27305"/>
                <a:gd name="connsiteY39" fmla="*/ 17019 h 46858"/>
                <a:gd name="connsiteX40" fmla="*/ 15291 w 27305"/>
                <a:gd name="connsiteY40" fmla="*/ 18756 h 46858"/>
                <a:gd name="connsiteX41" fmla="*/ 19490 w 27305"/>
                <a:gd name="connsiteY41" fmla="*/ 20682 h 46858"/>
                <a:gd name="connsiteX42" fmla="*/ 23382 w 27305"/>
                <a:gd name="connsiteY42" fmla="*/ 23366 h 46858"/>
                <a:gd name="connsiteX43" fmla="*/ 26239 w 27305"/>
                <a:gd name="connsiteY43" fmla="*/ 27376 h 46858"/>
                <a:gd name="connsiteX44" fmla="*/ 27305 w 27305"/>
                <a:gd name="connsiteY44" fmla="*/ 33407 h 46858"/>
                <a:gd name="connsiteX45" fmla="*/ 25513 w 27305"/>
                <a:gd name="connsiteY45" fmla="*/ 40954 h 46858"/>
                <a:gd name="connsiteX46" fmla="*/ 20587 w 27305"/>
                <a:gd name="connsiteY46" fmla="*/ 45406 h 46858"/>
                <a:gd name="connsiteX47" fmla="*/ 13443 w 27305"/>
                <a:gd name="connsiteY47" fmla="*/ 46858 h 4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 h="46858">
                  <a:moveTo>
                    <a:pt x="13443" y="46858"/>
                  </a:moveTo>
                  <a:cubicBezTo>
                    <a:pt x="10807" y="46858"/>
                    <a:pt x="8478" y="46456"/>
                    <a:pt x="6449" y="45658"/>
                  </a:cubicBezTo>
                  <a:cubicBezTo>
                    <a:pt x="4421" y="44861"/>
                    <a:pt x="2842" y="43882"/>
                    <a:pt x="1705" y="42722"/>
                  </a:cubicBezTo>
                  <a:cubicBezTo>
                    <a:pt x="568" y="41562"/>
                    <a:pt x="0" y="40456"/>
                    <a:pt x="0" y="39407"/>
                  </a:cubicBezTo>
                  <a:cubicBezTo>
                    <a:pt x="0" y="38901"/>
                    <a:pt x="134" y="38372"/>
                    <a:pt x="395" y="37828"/>
                  </a:cubicBezTo>
                  <a:cubicBezTo>
                    <a:pt x="655" y="37283"/>
                    <a:pt x="1003" y="36809"/>
                    <a:pt x="1429" y="36407"/>
                  </a:cubicBezTo>
                  <a:cubicBezTo>
                    <a:pt x="1855" y="36004"/>
                    <a:pt x="2313" y="35807"/>
                    <a:pt x="2794" y="35807"/>
                  </a:cubicBezTo>
                  <a:cubicBezTo>
                    <a:pt x="3363" y="35807"/>
                    <a:pt x="3900" y="36052"/>
                    <a:pt x="4405" y="36533"/>
                  </a:cubicBezTo>
                  <a:cubicBezTo>
                    <a:pt x="4910" y="37015"/>
                    <a:pt x="5534" y="37599"/>
                    <a:pt x="6260" y="38270"/>
                  </a:cubicBezTo>
                  <a:cubicBezTo>
                    <a:pt x="6986" y="38941"/>
                    <a:pt x="7902" y="39533"/>
                    <a:pt x="8999" y="40038"/>
                  </a:cubicBezTo>
                  <a:cubicBezTo>
                    <a:pt x="10096" y="40543"/>
                    <a:pt x="11494" y="40796"/>
                    <a:pt x="13199" y="40796"/>
                  </a:cubicBezTo>
                  <a:cubicBezTo>
                    <a:pt x="14659" y="40796"/>
                    <a:pt x="15969" y="40551"/>
                    <a:pt x="17122" y="40070"/>
                  </a:cubicBezTo>
                  <a:cubicBezTo>
                    <a:pt x="18274" y="39588"/>
                    <a:pt x="19190" y="38846"/>
                    <a:pt x="19861" y="37859"/>
                  </a:cubicBezTo>
                  <a:cubicBezTo>
                    <a:pt x="20532" y="36873"/>
                    <a:pt x="20864" y="35617"/>
                    <a:pt x="20864" y="34102"/>
                  </a:cubicBezTo>
                  <a:cubicBezTo>
                    <a:pt x="20864" y="32499"/>
                    <a:pt x="20508" y="31173"/>
                    <a:pt x="19798" y="30123"/>
                  </a:cubicBezTo>
                  <a:cubicBezTo>
                    <a:pt x="19088" y="29073"/>
                    <a:pt x="18132" y="28189"/>
                    <a:pt x="16940" y="27471"/>
                  </a:cubicBezTo>
                  <a:cubicBezTo>
                    <a:pt x="15740" y="26753"/>
                    <a:pt x="14454" y="26105"/>
                    <a:pt x="13080" y="25513"/>
                  </a:cubicBezTo>
                  <a:cubicBezTo>
                    <a:pt x="11699" y="24921"/>
                    <a:pt x="10302" y="24290"/>
                    <a:pt x="8881" y="23619"/>
                  </a:cubicBezTo>
                  <a:cubicBezTo>
                    <a:pt x="7460" y="22948"/>
                    <a:pt x="6165" y="22135"/>
                    <a:pt x="4989" y="21187"/>
                  </a:cubicBezTo>
                  <a:cubicBezTo>
                    <a:pt x="3813" y="20240"/>
                    <a:pt x="2873" y="19040"/>
                    <a:pt x="2163" y="17588"/>
                  </a:cubicBezTo>
                  <a:cubicBezTo>
                    <a:pt x="1453" y="16135"/>
                    <a:pt x="1097" y="14312"/>
                    <a:pt x="1097" y="12125"/>
                  </a:cubicBezTo>
                  <a:cubicBezTo>
                    <a:pt x="1097" y="9812"/>
                    <a:pt x="1516" y="7870"/>
                    <a:pt x="2345" y="6315"/>
                  </a:cubicBezTo>
                  <a:cubicBezTo>
                    <a:pt x="3173" y="4760"/>
                    <a:pt x="4278" y="3513"/>
                    <a:pt x="5660" y="2589"/>
                  </a:cubicBezTo>
                  <a:cubicBezTo>
                    <a:pt x="7041" y="1666"/>
                    <a:pt x="8557" y="1002"/>
                    <a:pt x="10223" y="600"/>
                  </a:cubicBezTo>
                  <a:cubicBezTo>
                    <a:pt x="11888" y="197"/>
                    <a:pt x="13530" y="0"/>
                    <a:pt x="15148" y="0"/>
                  </a:cubicBezTo>
                  <a:cubicBezTo>
                    <a:pt x="16159" y="0"/>
                    <a:pt x="17288" y="71"/>
                    <a:pt x="18527" y="221"/>
                  </a:cubicBezTo>
                  <a:cubicBezTo>
                    <a:pt x="19766" y="371"/>
                    <a:pt x="20966" y="624"/>
                    <a:pt x="22142" y="979"/>
                  </a:cubicBezTo>
                  <a:cubicBezTo>
                    <a:pt x="23319" y="1334"/>
                    <a:pt x="24290" y="1808"/>
                    <a:pt x="25063" y="2400"/>
                  </a:cubicBezTo>
                  <a:cubicBezTo>
                    <a:pt x="25837" y="2992"/>
                    <a:pt x="26216" y="3702"/>
                    <a:pt x="26216" y="4547"/>
                  </a:cubicBezTo>
                  <a:cubicBezTo>
                    <a:pt x="26216" y="4965"/>
                    <a:pt x="26113" y="5463"/>
                    <a:pt x="25908" y="6031"/>
                  </a:cubicBezTo>
                  <a:cubicBezTo>
                    <a:pt x="25703" y="6599"/>
                    <a:pt x="25411" y="7097"/>
                    <a:pt x="25024" y="7515"/>
                  </a:cubicBezTo>
                  <a:cubicBezTo>
                    <a:pt x="24637" y="7933"/>
                    <a:pt x="24140" y="8146"/>
                    <a:pt x="23532" y="8146"/>
                  </a:cubicBezTo>
                  <a:cubicBezTo>
                    <a:pt x="23003" y="8146"/>
                    <a:pt x="22419" y="7949"/>
                    <a:pt x="21771" y="7547"/>
                  </a:cubicBezTo>
                  <a:cubicBezTo>
                    <a:pt x="21124" y="7144"/>
                    <a:pt x="20280" y="6749"/>
                    <a:pt x="19245" y="6347"/>
                  </a:cubicBezTo>
                  <a:cubicBezTo>
                    <a:pt x="18211" y="5944"/>
                    <a:pt x="16846" y="5747"/>
                    <a:pt x="15141" y="5747"/>
                  </a:cubicBezTo>
                  <a:cubicBezTo>
                    <a:pt x="13680" y="5747"/>
                    <a:pt x="12370" y="5960"/>
                    <a:pt x="11217" y="6378"/>
                  </a:cubicBezTo>
                  <a:cubicBezTo>
                    <a:pt x="10065" y="6797"/>
                    <a:pt x="9157" y="7420"/>
                    <a:pt x="8510" y="8241"/>
                  </a:cubicBezTo>
                  <a:cubicBezTo>
                    <a:pt x="7862" y="9062"/>
                    <a:pt x="7539" y="10144"/>
                    <a:pt x="7539" y="11494"/>
                  </a:cubicBezTo>
                  <a:cubicBezTo>
                    <a:pt x="7539" y="12843"/>
                    <a:pt x="7894" y="13949"/>
                    <a:pt x="8604" y="14809"/>
                  </a:cubicBezTo>
                  <a:cubicBezTo>
                    <a:pt x="9315" y="15669"/>
                    <a:pt x="10254" y="16411"/>
                    <a:pt x="11430" y="17019"/>
                  </a:cubicBezTo>
                  <a:cubicBezTo>
                    <a:pt x="12607" y="17627"/>
                    <a:pt x="13893" y="18211"/>
                    <a:pt x="15291" y="18756"/>
                  </a:cubicBezTo>
                  <a:cubicBezTo>
                    <a:pt x="16688" y="19301"/>
                    <a:pt x="18085" y="19948"/>
                    <a:pt x="19490" y="20682"/>
                  </a:cubicBezTo>
                  <a:cubicBezTo>
                    <a:pt x="20887" y="21416"/>
                    <a:pt x="22190" y="22316"/>
                    <a:pt x="23382" y="23366"/>
                  </a:cubicBezTo>
                  <a:cubicBezTo>
                    <a:pt x="24574" y="24416"/>
                    <a:pt x="25529" y="25758"/>
                    <a:pt x="26239" y="27376"/>
                  </a:cubicBezTo>
                  <a:cubicBezTo>
                    <a:pt x="26950" y="28994"/>
                    <a:pt x="27305" y="31007"/>
                    <a:pt x="27305" y="33407"/>
                  </a:cubicBezTo>
                  <a:cubicBezTo>
                    <a:pt x="27305" y="36438"/>
                    <a:pt x="26705" y="38957"/>
                    <a:pt x="25513" y="40954"/>
                  </a:cubicBezTo>
                  <a:cubicBezTo>
                    <a:pt x="24313" y="42951"/>
                    <a:pt x="22671" y="44435"/>
                    <a:pt x="20587" y="45406"/>
                  </a:cubicBezTo>
                  <a:cubicBezTo>
                    <a:pt x="18503" y="46369"/>
                    <a:pt x="16119" y="46858"/>
                    <a:pt x="13443" y="46858"/>
                  </a:cubicBezTo>
                  <a:close/>
                </a:path>
              </a:pathLst>
            </a:custGeom>
            <a:grpFill/>
            <a:ln w="783" cap="flat">
              <a:noFill/>
              <a:prstDash val="solid"/>
              <a:miter/>
            </a:ln>
          </p:spPr>
          <p:txBody>
            <a:bodyPr rtlCol="0" anchor="ctr"/>
            <a:lstStyle/>
            <a:p>
              <a:endParaRPr lang="en-AE"/>
            </a:p>
          </p:txBody>
        </p:sp>
        <p:sp>
          <p:nvSpPr>
            <p:cNvPr id="41" name="Freeform: Shape 40">
              <a:extLst>
                <a:ext uri="{FF2B5EF4-FFF2-40B4-BE49-F238E27FC236}">
                  <a16:creationId xmlns:a16="http://schemas.microsoft.com/office/drawing/2014/main" id="{49278ECE-7B49-956E-0F9E-E24982D1A0CF}"/>
                </a:ext>
              </a:extLst>
            </p:cNvPr>
            <p:cNvSpPr/>
            <p:nvPr/>
          </p:nvSpPr>
          <p:spPr>
            <a:xfrm>
              <a:off x="905421" y="6549316"/>
              <a:ext cx="27313" cy="46542"/>
            </a:xfrm>
            <a:custGeom>
              <a:avLst/>
              <a:gdLst>
                <a:gd name="connsiteX0" fmla="*/ 13435 w 27313"/>
                <a:gd name="connsiteY0" fmla="*/ 46543 h 46542"/>
                <a:gd name="connsiteX1" fmla="*/ 6718 w 27313"/>
                <a:gd name="connsiteY1" fmla="*/ 45153 h 46542"/>
                <a:gd name="connsiteX2" fmla="*/ 1823 w 27313"/>
                <a:gd name="connsiteY2" fmla="*/ 40670 h 46542"/>
                <a:gd name="connsiteX3" fmla="*/ 0 w 27313"/>
                <a:gd name="connsiteY3" fmla="*/ 32460 h 46542"/>
                <a:gd name="connsiteX4" fmla="*/ 0 w 27313"/>
                <a:gd name="connsiteY4" fmla="*/ 14083 h 46542"/>
                <a:gd name="connsiteX5" fmla="*/ 1823 w 27313"/>
                <a:gd name="connsiteY5" fmla="*/ 5873 h 46542"/>
                <a:gd name="connsiteX6" fmla="*/ 6749 w 27313"/>
                <a:gd name="connsiteY6" fmla="*/ 1389 h 46542"/>
                <a:gd name="connsiteX7" fmla="*/ 13499 w 27313"/>
                <a:gd name="connsiteY7" fmla="*/ 0 h 46542"/>
                <a:gd name="connsiteX8" fmla="*/ 20769 w 27313"/>
                <a:gd name="connsiteY8" fmla="*/ 1484 h 46542"/>
                <a:gd name="connsiteX9" fmla="*/ 25576 w 27313"/>
                <a:gd name="connsiteY9" fmla="*/ 5526 h 46542"/>
                <a:gd name="connsiteX10" fmla="*/ 27313 w 27313"/>
                <a:gd name="connsiteY10" fmla="*/ 11430 h 46542"/>
                <a:gd name="connsiteX11" fmla="*/ 26524 w 27313"/>
                <a:gd name="connsiteY11" fmla="*/ 14241 h 46542"/>
                <a:gd name="connsiteX12" fmla="*/ 24092 w 27313"/>
                <a:gd name="connsiteY12" fmla="*/ 14904 h 46542"/>
                <a:gd name="connsiteX13" fmla="*/ 21779 w 27313"/>
                <a:gd name="connsiteY13" fmla="*/ 14367 h 46542"/>
                <a:gd name="connsiteX14" fmla="*/ 20864 w 27313"/>
                <a:gd name="connsiteY14" fmla="*/ 12693 h 46542"/>
                <a:gd name="connsiteX15" fmla="*/ 20564 w 27313"/>
                <a:gd name="connsiteY15" fmla="*/ 10736 h 46542"/>
                <a:gd name="connsiteX16" fmla="*/ 19624 w 27313"/>
                <a:gd name="connsiteY16" fmla="*/ 8494 h 46542"/>
                <a:gd name="connsiteX17" fmla="*/ 17525 w 27313"/>
                <a:gd name="connsiteY17" fmla="*/ 6662 h 46542"/>
                <a:gd name="connsiteX18" fmla="*/ 13696 w 27313"/>
                <a:gd name="connsiteY18" fmla="*/ 5936 h 46542"/>
                <a:gd name="connsiteX19" fmla="*/ 8281 w 27313"/>
                <a:gd name="connsiteY19" fmla="*/ 7925 h 46542"/>
                <a:gd name="connsiteX20" fmla="*/ 6394 w 27313"/>
                <a:gd name="connsiteY20" fmla="*/ 14083 h 46542"/>
                <a:gd name="connsiteX21" fmla="*/ 6394 w 27313"/>
                <a:gd name="connsiteY21" fmla="*/ 32460 h 46542"/>
                <a:gd name="connsiteX22" fmla="*/ 8312 w 27313"/>
                <a:gd name="connsiteY22" fmla="*/ 38617 h 46542"/>
                <a:gd name="connsiteX23" fmla="*/ 13878 w 27313"/>
                <a:gd name="connsiteY23" fmla="*/ 40606 h 46542"/>
                <a:gd name="connsiteX24" fmla="*/ 17556 w 27313"/>
                <a:gd name="connsiteY24" fmla="*/ 39880 h 46542"/>
                <a:gd name="connsiteX25" fmla="*/ 19593 w 27313"/>
                <a:gd name="connsiteY25" fmla="*/ 38049 h 46542"/>
                <a:gd name="connsiteX26" fmla="*/ 20508 w 27313"/>
                <a:gd name="connsiteY26" fmla="*/ 35712 h 46542"/>
                <a:gd name="connsiteX27" fmla="*/ 20872 w 27313"/>
                <a:gd name="connsiteY27" fmla="*/ 33470 h 46542"/>
                <a:gd name="connsiteX28" fmla="*/ 21811 w 27313"/>
                <a:gd name="connsiteY28" fmla="*/ 31765 h 46542"/>
                <a:gd name="connsiteX29" fmla="*/ 24029 w 27313"/>
                <a:gd name="connsiteY29" fmla="*/ 31260 h 46542"/>
                <a:gd name="connsiteX30" fmla="*/ 26524 w 27313"/>
                <a:gd name="connsiteY30" fmla="*/ 31955 h 46542"/>
                <a:gd name="connsiteX31" fmla="*/ 27313 w 27313"/>
                <a:gd name="connsiteY31" fmla="*/ 34733 h 46542"/>
                <a:gd name="connsiteX32" fmla="*/ 25576 w 27313"/>
                <a:gd name="connsiteY32" fmla="*/ 40827 h 46542"/>
                <a:gd name="connsiteX33" fmla="*/ 20737 w 27313"/>
                <a:gd name="connsiteY33" fmla="*/ 45027 h 46542"/>
                <a:gd name="connsiteX34" fmla="*/ 13435 w 27313"/>
                <a:gd name="connsiteY34" fmla="*/ 46543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313" h="46542">
                  <a:moveTo>
                    <a:pt x="13435" y="46543"/>
                  </a:moveTo>
                  <a:cubicBezTo>
                    <a:pt x="11004" y="46543"/>
                    <a:pt x="8762" y="46077"/>
                    <a:pt x="6718" y="45153"/>
                  </a:cubicBezTo>
                  <a:cubicBezTo>
                    <a:pt x="4673" y="44230"/>
                    <a:pt x="3039" y="42730"/>
                    <a:pt x="1823" y="40670"/>
                  </a:cubicBezTo>
                  <a:cubicBezTo>
                    <a:pt x="608" y="38609"/>
                    <a:pt x="0" y="35870"/>
                    <a:pt x="0" y="32460"/>
                  </a:cubicBezTo>
                  <a:lnTo>
                    <a:pt x="0" y="14083"/>
                  </a:lnTo>
                  <a:cubicBezTo>
                    <a:pt x="0" y="10673"/>
                    <a:pt x="608" y="7933"/>
                    <a:pt x="1823" y="5873"/>
                  </a:cubicBezTo>
                  <a:cubicBezTo>
                    <a:pt x="3039" y="3813"/>
                    <a:pt x="4681" y="2313"/>
                    <a:pt x="6749" y="1389"/>
                  </a:cubicBezTo>
                  <a:cubicBezTo>
                    <a:pt x="8818" y="466"/>
                    <a:pt x="11067" y="0"/>
                    <a:pt x="13499" y="0"/>
                  </a:cubicBezTo>
                  <a:cubicBezTo>
                    <a:pt x="16293" y="0"/>
                    <a:pt x="18717" y="497"/>
                    <a:pt x="20769" y="1484"/>
                  </a:cubicBezTo>
                  <a:cubicBezTo>
                    <a:pt x="22813" y="2471"/>
                    <a:pt x="24416" y="3821"/>
                    <a:pt x="25576" y="5526"/>
                  </a:cubicBezTo>
                  <a:cubicBezTo>
                    <a:pt x="26729" y="7231"/>
                    <a:pt x="27313" y="9196"/>
                    <a:pt x="27313" y="11430"/>
                  </a:cubicBezTo>
                  <a:cubicBezTo>
                    <a:pt x="27313" y="12859"/>
                    <a:pt x="27053" y="13799"/>
                    <a:pt x="26524" y="14241"/>
                  </a:cubicBezTo>
                  <a:cubicBezTo>
                    <a:pt x="25995" y="14683"/>
                    <a:pt x="25182" y="14904"/>
                    <a:pt x="24092" y="14904"/>
                  </a:cubicBezTo>
                  <a:cubicBezTo>
                    <a:pt x="23121" y="14904"/>
                    <a:pt x="22348" y="14722"/>
                    <a:pt x="21779" y="14367"/>
                  </a:cubicBezTo>
                  <a:cubicBezTo>
                    <a:pt x="21211" y="14012"/>
                    <a:pt x="20903" y="13451"/>
                    <a:pt x="20864" y="12693"/>
                  </a:cubicBezTo>
                  <a:cubicBezTo>
                    <a:pt x="20824" y="12149"/>
                    <a:pt x="20722" y="11494"/>
                    <a:pt x="20564" y="10736"/>
                  </a:cubicBezTo>
                  <a:cubicBezTo>
                    <a:pt x="20398" y="9978"/>
                    <a:pt x="20090" y="9228"/>
                    <a:pt x="19624" y="8494"/>
                  </a:cubicBezTo>
                  <a:cubicBezTo>
                    <a:pt x="19159" y="7760"/>
                    <a:pt x="18456" y="7144"/>
                    <a:pt x="17525" y="6662"/>
                  </a:cubicBezTo>
                  <a:cubicBezTo>
                    <a:pt x="16593" y="6181"/>
                    <a:pt x="15314" y="5936"/>
                    <a:pt x="13696" y="5936"/>
                  </a:cubicBezTo>
                  <a:cubicBezTo>
                    <a:pt x="11344" y="5936"/>
                    <a:pt x="9536" y="6599"/>
                    <a:pt x="8281" y="7925"/>
                  </a:cubicBezTo>
                  <a:cubicBezTo>
                    <a:pt x="7026" y="9252"/>
                    <a:pt x="6394" y="11304"/>
                    <a:pt x="6394" y="14083"/>
                  </a:cubicBezTo>
                  <a:lnTo>
                    <a:pt x="6394" y="32460"/>
                  </a:lnTo>
                  <a:cubicBezTo>
                    <a:pt x="6394" y="35238"/>
                    <a:pt x="7034" y="37291"/>
                    <a:pt x="8312" y="38617"/>
                  </a:cubicBezTo>
                  <a:cubicBezTo>
                    <a:pt x="9591" y="39943"/>
                    <a:pt x="11446" y="40606"/>
                    <a:pt x="13878" y="40606"/>
                  </a:cubicBezTo>
                  <a:cubicBezTo>
                    <a:pt x="15417" y="40606"/>
                    <a:pt x="16648" y="40362"/>
                    <a:pt x="17556" y="39880"/>
                  </a:cubicBezTo>
                  <a:cubicBezTo>
                    <a:pt x="18472" y="39399"/>
                    <a:pt x="19151" y="38783"/>
                    <a:pt x="19593" y="38049"/>
                  </a:cubicBezTo>
                  <a:cubicBezTo>
                    <a:pt x="20035" y="37315"/>
                    <a:pt x="20343" y="36533"/>
                    <a:pt x="20508" y="35712"/>
                  </a:cubicBezTo>
                  <a:cubicBezTo>
                    <a:pt x="20674" y="34891"/>
                    <a:pt x="20793" y="34141"/>
                    <a:pt x="20872" y="33470"/>
                  </a:cubicBezTo>
                  <a:cubicBezTo>
                    <a:pt x="20911" y="32673"/>
                    <a:pt x="21227" y="32105"/>
                    <a:pt x="21811" y="31765"/>
                  </a:cubicBezTo>
                  <a:cubicBezTo>
                    <a:pt x="22395" y="31426"/>
                    <a:pt x="23137" y="31260"/>
                    <a:pt x="24029" y="31260"/>
                  </a:cubicBezTo>
                  <a:cubicBezTo>
                    <a:pt x="25166" y="31260"/>
                    <a:pt x="25995" y="31489"/>
                    <a:pt x="26524" y="31955"/>
                  </a:cubicBezTo>
                  <a:cubicBezTo>
                    <a:pt x="27053" y="32420"/>
                    <a:pt x="27313" y="33344"/>
                    <a:pt x="27313" y="34733"/>
                  </a:cubicBezTo>
                  <a:cubicBezTo>
                    <a:pt x="27313" y="37007"/>
                    <a:pt x="26737" y="39036"/>
                    <a:pt x="25576" y="40827"/>
                  </a:cubicBezTo>
                  <a:cubicBezTo>
                    <a:pt x="24424" y="42619"/>
                    <a:pt x="22806" y="44017"/>
                    <a:pt x="20737" y="45027"/>
                  </a:cubicBezTo>
                  <a:cubicBezTo>
                    <a:pt x="18661" y="46037"/>
                    <a:pt x="16230" y="46543"/>
                    <a:pt x="13435" y="46543"/>
                  </a:cubicBezTo>
                  <a:close/>
                </a:path>
              </a:pathLst>
            </a:custGeom>
            <a:grpFill/>
            <a:ln w="783" cap="flat">
              <a:noFill/>
              <a:prstDash val="solid"/>
              <a:miter/>
            </a:ln>
          </p:spPr>
          <p:txBody>
            <a:bodyPr rtlCol="0" anchor="ctr"/>
            <a:lstStyle/>
            <a:p>
              <a:endParaRPr lang="en-AE"/>
            </a:p>
          </p:txBody>
        </p:sp>
        <p:sp>
          <p:nvSpPr>
            <p:cNvPr id="42" name="Freeform: Shape 41">
              <a:extLst>
                <a:ext uri="{FF2B5EF4-FFF2-40B4-BE49-F238E27FC236}">
                  <a16:creationId xmlns:a16="http://schemas.microsoft.com/office/drawing/2014/main" id="{20AD538B-19B7-6621-3875-4AC7A9297250}"/>
                </a:ext>
              </a:extLst>
            </p:cNvPr>
            <p:cNvSpPr/>
            <p:nvPr/>
          </p:nvSpPr>
          <p:spPr>
            <a:xfrm>
              <a:off x="944702" y="6549316"/>
              <a:ext cx="28023" cy="46163"/>
            </a:xfrm>
            <a:custGeom>
              <a:avLst/>
              <a:gdLst>
                <a:gd name="connsiteX0" fmla="*/ 3221 w 28023"/>
                <a:gd name="connsiteY0" fmla="*/ 46164 h 46163"/>
                <a:gd name="connsiteX1" fmla="*/ 1003 w 28023"/>
                <a:gd name="connsiteY1" fmla="*/ 45595 h 46163"/>
                <a:gd name="connsiteX2" fmla="*/ 0 w 28023"/>
                <a:gd name="connsiteY2" fmla="*/ 43953 h 46163"/>
                <a:gd name="connsiteX3" fmla="*/ 0 w 28023"/>
                <a:gd name="connsiteY3" fmla="*/ 2147 h 46163"/>
                <a:gd name="connsiteX4" fmla="*/ 1003 w 28023"/>
                <a:gd name="connsiteY4" fmla="*/ 505 h 46163"/>
                <a:gd name="connsiteX5" fmla="*/ 3221 w 28023"/>
                <a:gd name="connsiteY5" fmla="*/ 0 h 46163"/>
                <a:gd name="connsiteX6" fmla="*/ 5439 w 28023"/>
                <a:gd name="connsiteY6" fmla="*/ 505 h 46163"/>
                <a:gd name="connsiteX7" fmla="*/ 6441 w 28023"/>
                <a:gd name="connsiteY7" fmla="*/ 2147 h 46163"/>
                <a:gd name="connsiteX8" fmla="*/ 6441 w 28023"/>
                <a:gd name="connsiteY8" fmla="*/ 19577 h 46163"/>
                <a:gd name="connsiteX9" fmla="*/ 21582 w 28023"/>
                <a:gd name="connsiteY9" fmla="*/ 19577 h 46163"/>
                <a:gd name="connsiteX10" fmla="*/ 21582 w 28023"/>
                <a:gd name="connsiteY10" fmla="*/ 2147 h 46163"/>
                <a:gd name="connsiteX11" fmla="*/ 22585 w 28023"/>
                <a:gd name="connsiteY11" fmla="*/ 505 h 46163"/>
                <a:gd name="connsiteX12" fmla="*/ 24803 w 28023"/>
                <a:gd name="connsiteY12" fmla="*/ 0 h 46163"/>
                <a:gd name="connsiteX13" fmla="*/ 27021 w 28023"/>
                <a:gd name="connsiteY13" fmla="*/ 505 h 46163"/>
                <a:gd name="connsiteX14" fmla="*/ 28023 w 28023"/>
                <a:gd name="connsiteY14" fmla="*/ 2147 h 46163"/>
                <a:gd name="connsiteX15" fmla="*/ 28023 w 28023"/>
                <a:gd name="connsiteY15" fmla="*/ 43953 h 46163"/>
                <a:gd name="connsiteX16" fmla="*/ 27021 w 28023"/>
                <a:gd name="connsiteY16" fmla="*/ 45595 h 46163"/>
                <a:gd name="connsiteX17" fmla="*/ 24803 w 28023"/>
                <a:gd name="connsiteY17" fmla="*/ 46164 h 46163"/>
                <a:gd name="connsiteX18" fmla="*/ 22585 w 28023"/>
                <a:gd name="connsiteY18" fmla="*/ 45595 h 46163"/>
                <a:gd name="connsiteX19" fmla="*/ 21582 w 28023"/>
                <a:gd name="connsiteY19" fmla="*/ 43953 h 46163"/>
                <a:gd name="connsiteX20" fmla="*/ 21582 w 28023"/>
                <a:gd name="connsiteY20" fmla="*/ 24882 h 46163"/>
                <a:gd name="connsiteX21" fmla="*/ 6441 w 28023"/>
                <a:gd name="connsiteY21" fmla="*/ 24882 h 46163"/>
                <a:gd name="connsiteX22" fmla="*/ 6441 w 28023"/>
                <a:gd name="connsiteY22" fmla="*/ 43953 h 46163"/>
                <a:gd name="connsiteX23" fmla="*/ 5439 w 28023"/>
                <a:gd name="connsiteY23" fmla="*/ 45595 h 46163"/>
                <a:gd name="connsiteX24" fmla="*/ 3221 w 28023"/>
                <a:gd name="connsiteY24"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23" h="46163">
                  <a:moveTo>
                    <a:pt x="3221" y="46164"/>
                  </a:moveTo>
                  <a:cubicBezTo>
                    <a:pt x="2408" y="46164"/>
                    <a:pt x="1674" y="45974"/>
                    <a:pt x="1003" y="45595"/>
                  </a:cubicBezTo>
                  <a:cubicBezTo>
                    <a:pt x="332"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19577"/>
                  </a:lnTo>
                  <a:lnTo>
                    <a:pt x="21582" y="19577"/>
                  </a:lnTo>
                  <a:lnTo>
                    <a:pt x="21582" y="2147"/>
                  </a:lnTo>
                  <a:cubicBezTo>
                    <a:pt x="21582" y="1389"/>
                    <a:pt x="21914" y="845"/>
                    <a:pt x="22585" y="505"/>
                  </a:cubicBezTo>
                  <a:cubicBezTo>
                    <a:pt x="23256" y="166"/>
                    <a:pt x="23990" y="0"/>
                    <a:pt x="24803" y="0"/>
                  </a:cubicBezTo>
                  <a:cubicBezTo>
                    <a:pt x="25616" y="0"/>
                    <a:pt x="26350" y="166"/>
                    <a:pt x="27021" y="505"/>
                  </a:cubicBezTo>
                  <a:cubicBezTo>
                    <a:pt x="27692" y="845"/>
                    <a:pt x="28023" y="1389"/>
                    <a:pt x="28023" y="2147"/>
                  </a:cubicBezTo>
                  <a:lnTo>
                    <a:pt x="28023" y="43953"/>
                  </a:lnTo>
                  <a:cubicBezTo>
                    <a:pt x="28023" y="44672"/>
                    <a:pt x="27692" y="45216"/>
                    <a:pt x="27021" y="45595"/>
                  </a:cubicBezTo>
                  <a:cubicBezTo>
                    <a:pt x="26350" y="45974"/>
                    <a:pt x="25608" y="46164"/>
                    <a:pt x="24803" y="46164"/>
                  </a:cubicBezTo>
                  <a:cubicBezTo>
                    <a:pt x="23990" y="46164"/>
                    <a:pt x="23256" y="45974"/>
                    <a:pt x="22585" y="45595"/>
                  </a:cubicBezTo>
                  <a:cubicBezTo>
                    <a:pt x="21914" y="45216"/>
                    <a:pt x="21582" y="44672"/>
                    <a:pt x="21582" y="43953"/>
                  </a:cubicBezTo>
                  <a:lnTo>
                    <a:pt x="21582" y="24882"/>
                  </a:lnTo>
                  <a:lnTo>
                    <a:pt x="6441" y="24882"/>
                  </a:lnTo>
                  <a:lnTo>
                    <a:pt x="6441" y="43953"/>
                  </a:lnTo>
                  <a:cubicBezTo>
                    <a:pt x="6441" y="44672"/>
                    <a:pt x="6110" y="45216"/>
                    <a:pt x="5439"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43" name="Freeform: Shape 42">
              <a:extLst>
                <a:ext uri="{FF2B5EF4-FFF2-40B4-BE49-F238E27FC236}">
                  <a16:creationId xmlns:a16="http://schemas.microsoft.com/office/drawing/2014/main" id="{1E3BF895-2F23-7A5B-7E47-D22C0A418483}"/>
                </a:ext>
              </a:extLst>
            </p:cNvPr>
            <p:cNvSpPr/>
            <p:nvPr/>
          </p:nvSpPr>
          <p:spPr>
            <a:xfrm>
              <a:off x="986311" y="6549316"/>
              <a:ext cx="27297" cy="46542"/>
            </a:xfrm>
            <a:custGeom>
              <a:avLst/>
              <a:gdLst>
                <a:gd name="connsiteX0" fmla="*/ 13617 w 27297"/>
                <a:gd name="connsiteY0" fmla="*/ 46543 h 46542"/>
                <a:gd name="connsiteX1" fmla="*/ 6655 w 27297"/>
                <a:gd name="connsiteY1" fmla="*/ 45153 h 46542"/>
                <a:gd name="connsiteX2" fmla="*/ 1792 w 27297"/>
                <a:gd name="connsiteY2" fmla="*/ 40670 h 46542"/>
                <a:gd name="connsiteX3" fmla="*/ 0 w 27297"/>
                <a:gd name="connsiteY3" fmla="*/ 32460 h 46542"/>
                <a:gd name="connsiteX4" fmla="*/ 0 w 27297"/>
                <a:gd name="connsiteY4" fmla="*/ 14083 h 46542"/>
                <a:gd name="connsiteX5" fmla="*/ 1792 w 27297"/>
                <a:gd name="connsiteY5" fmla="*/ 5873 h 46542"/>
                <a:gd name="connsiteX6" fmla="*/ 6655 w 27297"/>
                <a:gd name="connsiteY6" fmla="*/ 1389 h 46542"/>
                <a:gd name="connsiteX7" fmla="*/ 13617 w 27297"/>
                <a:gd name="connsiteY7" fmla="*/ 0 h 46542"/>
                <a:gd name="connsiteX8" fmla="*/ 20548 w 27297"/>
                <a:gd name="connsiteY8" fmla="*/ 1389 h 46542"/>
                <a:gd name="connsiteX9" fmla="*/ 25474 w 27297"/>
                <a:gd name="connsiteY9" fmla="*/ 5873 h 46542"/>
                <a:gd name="connsiteX10" fmla="*/ 27297 w 27297"/>
                <a:gd name="connsiteY10" fmla="*/ 14083 h 46542"/>
                <a:gd name="connsiteX11" fmla="*/ 27297 w 27297"/>
                <a:gd name="connsiteY11" fmla="*/ 32460 h 46542"/>
                <a:gd name="connsiteX12" fmla="*/ 25474 w 27297"/>
                <a:gd name="connsiteY12" fmla="*/ 40670 h 46542"/>
                <a:gd name="connsiteX13" fmla="*/ 20548 w 27297"/>
                <a:gd name="connsiteY13" fmla="*/ 45153 h 46542"/>
                <a:gd name="connsiteX14" fmla="*/ 13617 w 27297"/>
                <a:gd name="connsiteY14" fmla="*/ 46543 h 46542"/>
                <a:gd name="connsiteX15" fmla="*/ 13617 w 27297"/>
                <a:gd name="connsiteY15" fmla="*/ 40606 h 46542"/>
                <a:gd name="connsiteX16" fmla="*/ 18906 w 27297"/>
                <a:gd name="connsiteY16" fmla="*/ 38617 h 46542"/>
                <a:gd name="connsiteX17" fmla="*/ 20848 w 27297"/>
                <a:gd name="connsiteY17" fmla="*/ 32460 h 46542"/>
                <a:gd name="connsiteX18" fmla="*/ 20848 w 27297"/>
                <a:gd name="connsiteY18" fmla="*/ 14083 h 46542"/>
                <a:gd name="connsiteX19" fmla="*/ 18930 w 27297"/>
                <a:gd name="connsiteY19" fmla="*/ 7925 h 46542"/>
                <a:gd name="connsiteX20" fmla="*/ 13609 w 27297"/>
                <a:gd name="connsiteY20" fmla="*/ 5936 h 46542"/>
                <a:gd name="connsiteX21" fmla="*/ 8289 w 27297"/>
                <a:gd name="connsiteY21" fmla="*/ 7925 h 46542"/>
                <a:gd name="connsiteX22" fmla="*/ 6370 w 27297"/>
                <a:gd name="connsiteY22" fmla="*/ 14083 h 46542"/>
                <a:gd name="connsiteX23" fmla="*/ 6370 w 27297"/>
                <a:gd name="connsiteY23" fmla="*/ 32460 h 46542"/>
                <a:gd name="connsiteX24" fmla="*/ 8289 w 27297"/>
                <a:gd name="connsiteY24" fmla="*/ 38617 h 46542"/>
                <a:gd name="connsiteX25" fmla="*/ 13617 w 27297"/>
                <a:gd name="connsiteY25" fmla="*/ 40606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97" h="46542">
                  <a:moveTo>
                    <a:pt x="13617" y="46543"/>
                  </a:moveTo>
                  <a:cubicBezTo>
                    <a:pt x="11020" y="46543"/>
                    <a:pt x="8699" y="46077"/>
                    <a:pt x="6655" y="45153"/>
                  </a:cubicBezTo>
                  <a:cubicBezTo>
                    <a:pt x="4610" y="44230"/>
                    <a:pt x="2984" y="42730"/>
                    <a:pt x="1792" y="40670"/>
                  </a:cubicBezTo>
                  <a:cubicBezTo>
                    <a:pt x="592" y="38609"/>
                    <a:pt x="0" y="35870"/>
                    <a:pt x="0" y="32460"/>
                  </a:cubicBezTo>
                  <a:lnTo>
                    <a:pt x="0" y="14083"/>
                  </a:lnTo>
                  <a:cubicBezTo>
                    <a:pt x="0" y="10673"/>
                    <a:pt x="600" y="7933"/>
                    <a:pt x="1792" y="5873"/>
                  </a:cubicBezTo>
                  <a:cubicBezTo>
                    <a:pt x="2984" y="3813"/>
                    <a:pt x="4610" y="2313"/>
                    <a:pt x="6655" y="1389"/>
                  </a:cubicBezTo>
                  <a:cubicBezTo>
                    <a:pt x="8699" y="466"/>
                    <a:pt x="11028" y="0"/>
                    <a:pt x="13617" y="0"/>
                  </a:cubicBezTo>
                  <a:cubicBezTo>
                    <a:pt x="16175" y="0"/>
                    <a:pt x="18480" y="466"/>
                    <a:pt x="20548" y="1389"/>
                  </a:cubicBezTo>
                  <a:cubicBezTo>
                    <a:pt x="22616" y="2313"/>
                    <a:pt x="24258" y="3813"/>
                    <a:pt x="25474" y="5873"/>
                  </a:cubicBezTo>
                  <a:cubicBezTo>
                    <a:pt x="26689" y="7933"/>
                    <a:pt x="27297" y="10673"/>
                    <a:pt x="27297" y="14083"/>
                  </a:cubicBezTo>
                  <a:lnTo>
                    <a:pt x="27297" y="32460"/>
                  </a:lnTo>
                  <a:cubicBezTo>
                    <a:pt x="27297" y="35870"/>
                    <a:pt x="26689" y="38609"/>
                    <a:pt x="25474" y="40670"/>
                  </a:cubicBezTo>
                  <a:cubicBezTo>
                    <a:pt x="24258" y="42730"/>
                    <a:pt x="22616" y="44230"/>
                    <a:pt x="20548" y="45153"/>
                  </a:cubicBezTo>
                  <a:cubicBezTo>
                    <a:pt x="18480" y="46077"/>
                    <a:pt x="16175" y="46543"/>
                    <a:pt x="13617" y="46543"/>
                  </a:cubicBezTo>
                  <a:close/>
                  <a:moveTo>
                    <a:pt x="13617" y="40606"/>
                  </a:moveTo>
                  <a:cubicBezTo>
                    <a:pt x="15851" y="40606"/>
                    <a:pt x="17611" y="39943"/>
                    <a:pt x="18906" y="38617"/>
                  </a:cubicBezTo>
                  <a:cubicBezTo>
                    <a:pt x="20201" y="37291"/>
                    <a:pt x="20848" y="35238"/>
                    <a:pt x="20848" y="32460"/>
                  </a:cubicBezTo>
                  <a:lnTo>
                    <a:pt x="20848" y="14083"/>
                  </a:lnTo>
                  <a:cubicBezTo>
                    <a:pt x="20848" y="11304"/>
                    <a:pt x="20208" y="9252"/>
                    <a:pt x="18930" y="7925"/>
                  </a:cubicBezTo>
                  <a:cubicBezTo>
                    <a:pt x="17651" y="6599"/>
                    <a:pt x="15875" y="5936"/>
                    <a:pt x="13609" y="5936"/>
                  </a:cubicBezTo>
                  <a:cubicBezTo>
                    <a:pt x="11344" y="5936"/>
                    <a:pt x="9567" y="6599"/>
                    <a:pt x="8289" y="7925"/>
                  </a:cubicBezTo>
                  <a:cubicBezTo>
                    <a:pt x="7010" y="9252"/>
                    <a:pt x="6370" y="11304"/>
                    <a:pt x="6370" y="14083"/>
                  </a:cubicBezTo>
                  <a:lnTo>
                    <a:pt x="6370" y="32460"/>
                  </a:lnTo>
                  <a:cubicBezTo>
                    <a:pt x="6370" y="35238"/>
                    <a:pt x="7010" y="37291"/>
                    <a:pt x="8289" y="38617"/>
                  </a:cubicBezTo>
                  <a:cubicBezTo>
                    <a:pt x="9575" y="39943"/>
                    <a:pt x="11344" y="40606"/>
                    <a:pt x="13617" y="40606"/>
                  </a:cubicBezTo>
                  <a:close/>
                </a:path>
              </a:pathLst>
            </a:custGeom>
            <a:grpFill/>
            <a:ln w="783" cap="flat">
              <a:noFill/>
              <a:prstDash val="solid"/>
              <a:miter/>
            </a:ln>
          </p:spPr>
          <p:txBody>
            <a:bodyPr rtlCol="0" anchor="ctr"/>
            <a:lstStyle/>
            <a:p>
              <a:endParaRPr lang="en-AE"/>
            </a:p>
          </p:txBody>
        </p:sp>
        <p:sp>
          <p:nvSpPr>
            <p:cNvPr id="44" name="Freeform: Shape 43">
              <a:extLst>
                <a:ext uri="{FF2B5EF4-FFF2-40B4-BE49-F238E27FC236}">
                  <a16:creationId xmlns:a16="http://schemas.microsoft.com/office/drawing/2014/main" id="{1C04DEBE-471B-21CC-64E4-A0BF52A89BD2}"/>
                </a:ext>
              </a:extLst>
            </p:cNvPr>
            <p:cNvSpPr/>
            <p:nvPr/>
          </p:nvSpPr>
          <p:spPr>
            <a:xfrm>
              <a:off x="1026696" y="6549316"/>
              <a:ext cx="27297" cy="46542"/>
            </a:xfrm>
            <a:custGeom>
              <a:avLst/>
              <a:gdLst>
                <a:gd name="connsiteX0" fmla="*/ 13617 w 27297"/>
                <a:gd name="connsiteY0" fmla="*/ 46543 h 46542"/>
                <a:gd name="connsiteX1" fmla="*/ 6655 w 27297"/>
                <a:gd name="connsiteY1" fmla="*/ 45153 h 46542"/>
                <a:gd name="connsiteX2" fmla="*/ 1792 w 27297"/>
                <a:gd name="connsiteY2" fmla="*/ 40670 h 46542"/>
                <a:gd name="connsiteX3" fmla="*/ 0 w 27297"/>
                <a:gd name="connsiteY3" fmla="*/ 32460 h 46542"/>
                <a:gd name="connsiteX4" fmla="*/ 0 w 27297"/>
                <a:gd name="connsiteY4" fmla="*/ 14083 h 46542"/>
                <a:gd name="connsiteX5" fmla="*/ 1792 w 27297"/>
                <a:gd name="connsiteY5" fmla="*/ 5873 h 46542"/>
                <a:gd name="connsiteX6" fmla="*/ 6655 w 27297"/>
                <a:gd name="connsiteY6" fmla="*/ 1389 h 46542"/>
                <a:gd name="connsiteX7" fmla="*/ 13617 w 27297"/>
                <a:gd name="connsiteY7" fmla="*/ 0 h 46542"/>
                <a:gd name="connsiteX8" fmla="*/ 20548 w 27297"/>
                <a:gd name="connsiteY8" fmla="*/ 1389 h 46542"/>
                <a:gd name="connsiteX9" fmla="*/ 25474 w 27297"/>
                <a:gd name="connsiteY9" fmla="*/ 5873 h 46542"/>
                <a:gd name="connsiteX10" fmla="*/ 27297 w 27297"/>
                <a:gd name="connsiteY10" fmla="*/ 14083 h 46542"/>
                <a:gd name="connsiteX11" fmla="*/ 27297 w 27297"/>
                <a:gd name="connsiteY11" fmla="*/ 32460 h 46542"/>
                <a:gd name="connsiteX12" fmla="*/ 25474 w 27297"/>
                <a:gd name="connsiteY12" fmla="*/ 40670 h 46542"/>
                <a:gd name="connsiteX13" fmla="*/ 20548 w 27297"/>
                <a:gd name="connsiteY13" fmla="*/ 45153 h 46542"/>
                <a:gd name="connsiteX14" fmla="*/ 13617 w 27297"/>
                <a:gd name="connsiteY14" fmla="*/ 46543 h 46542"/>
                <a:gd name="connsiteX15" fmla="*/ 13617 w 27297"/>
                <a:gd name="connsiteY15" fmla="*/ 40606 h 46542"/>
                <a:gd name="connsiteX16" fmla="*/ 18906 w 27297"/>
                <a:gd name="connsiteY16" fmla="*/ 38617 h 46542"/>
                <a:gd name="connsiteX17" fmla="*/ 20848 w 27297"/>
                <a:gd name="connsiteY17" fmla="*/ 32460 h 46542"/>
                <a:gd name="connsiteX18" fmla="*/ 20848 w 27297"/>
                <a:gd name="connsiteY18" fmla="*/ 14083 h 46542"/>
                <a:gd name="connsiteX19" fmla="*/ 18930 w 27297"/>
                <a:gd name="connsiteY19" fmla="*/ 7925 h 46542"/>
                <a:gd name="connsiteX20" fmla="*/ 13609 w 27297"/>
                <a:gd name="connsiteY20" fmla="*/ 5936 h 46542"/>
                <a:gd name="connsiteX21" fmla="*/ 8289 w 27297"/>
                <a:gd name="connsiteY21" fmla="*/ 7925 h 46542"/>
                <a:gd name="connsiteX22" fmla="*/ 6370 w 27297"/>
                <a:gd name="connsiteY22" fmla="*/ 14083 h 46542"/>
                <a:gd name="connsiteX23" fmla="*/ 6370 w 27297"/>
                <a:gd name="connsiteY23" fmla="*/ 32460 h 46542"/>
                <a:gd name="connsiteX24" fmla="*/ 8289 w 27297"/>
                <a:gd name="connsiteY24" fmla="*/ 38617 h 46542"/>
                <a:gd name="connsiteX25" fmla="*/ 13617 w 27297"/>
                <a:gd name="connsiteY25" fmla="*/ 40606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97" h="46542">
                  <a:moveTo>
                    <a:pt x="13617" y="46543"/>
                  </a:moveTo>
                  <a:cubicBezTo>
                    <a:pt x="11020" y="46543"/>
                    <a:pt x="8699" y="46077"/>
                    <a:pt x="6655" y="45153"/>
                  </a:cubicBezTo>
                  <a:cubicBezTo>
                    <a:pt x="4610" y="44230"/>
                    <a:pt x="2984" y="42730"/>
                    <a:pt x="1792" y="40670"/>
                  </a:cubicBezTo>
                  <a:cubicBezTo>
                    <a:pt x="592" y="38609"/>
                    <a:pt x="0" y="35870"/>
                    <a:pt x="0" y="32460"/>
                  </a:cubicBezTo>
                  <a:lnTo>
                    <a:pt x="0" y="14083"/>
                  </a:lnTo>
                  <a:cubicBezTo>
                    <a:pt x="0" y="10673"/>
                    <a:pt x="600" y="7933"/>
                    <a:pt x="1792" y="5873"/>
                  </a:cubicBezTo>
                  <a:cubicBezTo>
                    <a:pt x="2984" y="3813"/>
                    <a:pt x="4610" y="2313"/>
                    <a:pt x="6655" y="1389"/>
                  </a:cubicBezTo>
                  <a:cubicBezTo>
                    <a:pt x="8699" y="466"/>
                    <a:pt x="11028" y="0"/>
                    <a:pt x="13617" y="0"/>
                  </a:cubicBezTo>
                  <a:cubicBezTo>
                    <a:pt x="16175" y="0"/>
                    <a:pt x="18480" y="466"/>
                    <a:pt x="20548" y="1389"/>
                  </a:cubicBezTo>
                  <a:cubicBezTo>
                    <a:pt x="22616" y="2313"/>
                    <a:pt x="24258" y="3813"/>
                    <a:pt x="25474" y="5873"/>
                  </a:cubicBezTo>
                  <a:cubicBezTo>
                    <a:pt x="26689" y="7933"/>
                    <a:pt x="27297" y="10673"/>
                    <a:pt x="27297" y="14083"/>
                  </a:cubicBezTo>
                  <a:lnTo>
                    <a:pt x="27297" y="32460"/>
                  </a:lnTo>
                  <a:cubicBezTo>
                    <a:pt x="27297" y="35870"/>
                    <a:pt x="26689" y="38609"/>
                    <a:pt x="25474" y="40670"/>
                  </a:cubicBezTo>
                  <a:cubicBezTo>
                    <a:pt x="24258" y="42730"/>
                    <a:pt x="22616" y="44230"/>
                    <a:pt x="20548" y="45153"/>
                  </a:cubicBezTo>
                  <a:cubicBezTo>
                    <a:pt x="18480" y="46077"/>
                    <a:pt x="16175" y="46543"/>
                    <a:pt x="13617" y="46543"/>
                  </a:cubicBezTo>
                  <a:close/>
                  <a:moveTo>
                    <a:pt x="13617" y="40606"/>
                  </a:moveTo>
                  <a:cubicBezTo>
                    <a:pt x="15851" y="40606"/>
                    <a:pt x="17611" y="39943"/>
                    <a:pt x="18906" y="38617"/>
                  </a:cubicBezTo>
                  <a:cubicBezTo>
                    <a:pt x="20201" y="37291"/>
                    <a:pt x="20848" y="35238"/>
                    <a:pt x="20848" y="32460"/>
                  </a:cubicBezTo>
                  <a:lnTo>
                    <a:pt x="20848" y="14083"/>
                  </a:lnTo>
                  <a:cubicBezTo>
                    <a:pt x="20848" y="11304"/>
                    <a:pt x="20208" y="9252"/>
                    <a:pt x="18930" y="7925"/>
                  </a:cubicBezTo>
                  <a:cubicBezTo>
                    <a:pt x="17651" y="6599"/>
                    <a:pt x="15875" y="5936"/>
                    <a:pt x="13609" y="5936"/>
                  </a:cubicBezTo>
                  <a:cubicBezTo>
                    <a:pt x="11344" y="5936"/>
                    <a:pt x="9567" y="6599"/>
                    <a:pt x="8289" y="7925"/>
                  </a:cubicBezTo>
                  <a:cubicBezTo>
                    <a:pt x="7010" y="9252"/>
                    <a:pt x="6370" y="11304"/>
                    <a:pt x="6370" y="14083"/>
                  </a:cubicBezTo>
                  <a:lnTo>
                    <a:pt x="6370" y="32460"/>
                  </a:lnTo>
                  <a:cubicBezTo>
                    <a:pt x="6370" y="35238"/>
                    <a:pt x="7010" y="37291"/>
                    <a:pt x="8289" y="38617"/>
                  </a:cubicBezTo>
                  <a:cubicBezTo>
                    <a:pt x="9575" y="39943"/>
                    <a:pt x="11344" y="40606"/>
                    <a:pt x="13617" y="40606"/>
                  </a:cubicBezTo>
                  <a:close/>
                </a:path>
              </a:pathLst>
            </a:custGeom>
            <a:grpFill/>
            <a:ln w="783" cap="flat">
              <a:noFill/>
              <a:prstDash val="solid"/>
              <a:miter/>
            </a:ln>
          </p:spPr>
          <p:txBody>
            <a:bodyPr rtlCol="0" anchor="ctr"/>
            <a:lstStyle/>
            <a:p>
              <a:endParaRPr lang="en-AE"/>
            </a:p>
          </p:txBody>
        </p:sp>
        <p:sp>
          <p:nvSpPr>
            <p:cNvPr id="45" name="Freeform: Shape 44">
              <a:extLst>
                <a:ext uri="{FF2B5EF4-FFF2-40B4-BE49-F238E27FC236}">
                  <a16:creationId xmlns:a16="http://schemas.microsoft.com/office/drawing/2014/main" id="{88080A4F-7474-BC7E-B526-B784F1C37F9C}"/>
                </a:ext>
              </a:extLst>
            </p:cNvPr>
            <p:cNvSpPr/>
            <p:nvPr/>
          </p:nvSpPr>
          <p:spPr>
            <a:xfrm>
              <a:off x="1067492" y="6549316"/>
              <a:ext cx="24202" cy="46163"/>
            </a:xfrm>
            <a:custGeom>
              <a:avLst/>
              <a:gdLst>
                <a:gd name="connsiteX0" fmla="*/ 2866 w 24202"/>
                <a:gd name="connsiteY0" fmla="*/ 46164 h 46163"/>
                <a:gd name="connsiteX1" fmla="*/ 916 w 24202"/>
                <a:gd name="connsiteY1" fmla="*/ 45595 h 46163"/>
                <a:gd name="connsiteX2" fmla="*/ 0 w 24202"/>
                <a:gd name="connsiteY2" fmla="*/ 43953 h 46163"/>
                <a:gd name="connsiteX3" fmla="*/ 0 w 24202"/>
                <a:gd name="connsiteY3" fmla="*/ 2147 h 46163"/>
                <a:gd name="connsiteX4" fmla="*/ 1003 w 24202"/>
                <a:gd name="connsiteY4" fmla="*/ 505 h 46163"/>
                <a:gd name="connsiteX5" fmla="*/ 3221 w 24202"/>
                <a:gd name="connsiteY5" fmla="*/ 0 h 46163"/>
                <a:gd name="connsiteX6" fmla="*/ 5439 w 24202"/>
                <a:gd name="connsiteY6" fmla="*/ 505 h 46163"/>
                <a:gd name="connsiteX7" fmla="*/ 6441 w 24202"/>
                <a:gd name="connsiteY7" fmla="*/ 2147 h 46163"/>
                <a:gd name="connsiteX8" fmla="*/ 6441 w 24202"/>
                <a:gd name="connsiteY8" fmla="*/ 40227 h 46163"/>
                <a:gd name="connsiteX9" fmla="*/ 22253 w 24202"/>
                <a:gd name="connsiteY9" fmla="*/ 40227 h 46163"/>
                <a:gd name="connsiteX10" fmla="*/ 23713 w 24202"/>
                <a:gd name="connsiteY10" fmla="*/ 41143 h 46163"/>
                <a:gd name="connsiteX11" fmla="*/ 24203 w 24202"/>
                <a:gd name="connsiteY11" fmla="*/ 43196 h 46163"/>
                <a:gd name="connsiteX12" fmla="*/ 23713 w 24202"/>
                <a:gd name="connsiteY12" fmla="*/ 45216 h 46163"/>
                <a:gd name="connsiteX13" fmla="*/ 22253 w 24202"/>
                <a:gd name="connsiteY13" fmla="*/ 46164 h 46163"/>
                <a:gd name="connsiteX14" fmla="*/ 2866 w 24202"/>
                <a:gd name="connsiteY14"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2" h="46163">
                  <a:moveTo>
                    <a:pt x="2866" y="46164"/>
                  </a:moveTo>
                  <a:cubicBezTo>
                    <a:pt x="2179" y="46164"/>
                    <a:pt x="1524" y="45974"/>
                    <a:pt x="916" y="45595"/>
                  </a:cubicBezTo>
                  <a:cubicBezTo>
                    <a:pt x="308"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40227"/>
                  </a:lnTo>
                  <a:lnTo>
                    <a:pt x="22253" y="40227"/>
                  </a:lnTo>
                  <a:cubicBezTo>
                    <a:pt x="22900" y="40227"/>
                    <a:pt x="23390" y="40535"/>
                    <a:pt x="23713" y="41143"/>
                  </a:cubicBezTo>
                  <a:cubicBezTo>
                    <a:pt x="24037" y="41751"/>
                    <a:pt x="24203" y="42438"/>
                    <a:pt x="24203" y="43196"/>
                  </a:cubicBezTo>
                  <a:cubicBezTo>
                    <a:pt x="24203" y="43914"/>
                    <a:pt x="24037" y="44585"/>
                    <a:pt x="23713" y="45216"/>
                  </a:cubicBezTo>
                  <a:cubicBezTo>
                    <a:pt x="23390" y="45848"/>
                    <a:pt x="22900" y="46164"/>
                    <a:pt x="22253" y="46164"/>
                  </a:cubicBezTo>
                  <a:lnTo>
                    <a:pt x="2866" y="46164"/>
                  </a:lnTo>
                  <a:close/>
                </a:path>
              </a:pathLst>
            </a:custGeom>
            <a:grpFill/>
            <a:ln w="783" cap="flat">
              <a:noFill/>
              <a:prstDash val="solid"/>
              <a:miter/>
            </a:ln>
          </p:spPr>
          <p:txBody>
            <a:bodyPr rtlCol="0" anchor="ctr"/>
            <a:lstStyle/>
            <a:p>
              <a:endParaRPr lang="en-AE"/>
            </a:p>
          </p:txBody>
        </p:sp>
        <p:sp>
          <p:nvSpPr>
            <p:cNvPr id="46" name="Freeform: Shape 45">
              <a:extLst>
                <a:ext uri="{FF2B5EF4-FFF2-40B4-BE49-F238E27FC236}">
                  <a16:creationId xmlns:a16="http://schemas.microsoft.com/office/drawing/2014/main" id="{192D6A70-786C-9802-91B0-D1784B1DECED}"/>
                </a:ext>
              </a:extLst>
            </p:cNvPr>
            <p:cNvSpPr/>
            <p:nvPr/>
          </p:nvSpPr>
          <p:spPr>
            <a:xfrm>
              <a:off x="1100101" y="6549127"/>
              <a:ext cx="27305" cy="46858"/>
            </a:xfrm>
            <a:custGeom>
              <a:avLst/>
              <a:gdLst>
                <a:gd name="connsiteX0" fmla="*/ 13443 w 27305"/>
                <a:gd name="connsiteY0" fmla="*/ 46858 h 46858"/>
                <a:gd name="connsiteX1" fmla="*/ 6449 w 27305"/>
                <a:gd name="connsiteY1" fmla="*/ 45658 h 46858"/>
                <a:gd name="connsiteX2" fmla="*/ 1705 w 27305"/>
                <a:gd name="connsiteY2" fmla="*/ 42722 h 46858"/>
                <a:gd name="connsiteX3" fmla="*/ 0 w 27305"/>
                <a:gd name="connsiteY3" fmla="*/ 39407 h 46858"/>
                <a:gd name="connsiteX4" fmla="*/ 395 w 27305"/>
                <a:gd name="connsiteY4" fmla="*/ 37828 h 46858"/>
                <a:gd name="connsiteX5" fmla="*/ 1429 w 27305"/>
                <a:gd name="connsiteY5" fmla="*/ 36407 h 46858"/>
                <a:gd name="connsiteX6" fmla="*/ 2794 w 27305"/>
                <a:gd name="connsiteY6" fmla="*/ 35807 h 46858"/>
                <a:gd name="connsiteX7" fmla="*/ 4405 w 27305"/>
                <a:gd name="connsiteY7" fmla="*/ 36533 h 46858"/>
                <a:gd name="connsiteX8" fmla="*/ 6260 w 27305"/>
                <a:gd name="connsiteY8" fmla="*/ 38270 h 46858"/>
                <a:gd name="connsiteX9" fmla="*/ 8999 w 27305"/>
                <a:gd name="connsiteY9" fmla="*/ 40038 h 46858"/>
                <a:gd name="connsiteX10" fmla="*/ 13199 w 27305"/>
                <a:gd name="connsiteY10" fmla="*/ 40796 h 46858"/>
                <a:gd name="connsiteX11" fmla="*/ 17122 w 27305"/>
                <a:gd name="connsiteY11" fmla="*/ 40070 h 46858"/>
                <a:gd name="connsiteX12" fmla="*/ 19861 w 27305"/>
                <a:gd name="connsiteY12" fmla="*/ 37859 h 46858"/>
                <a:gd name="connsiteX13" fmla="*/ 20864 w 27305"/>
                <a:gd name="connsiteY13" fmla="*/ 34102 h 46858"/>
                <a:gd name="connsiteX14" fmla="*/ 19798 w 27305"/>
                <a:gd name="connsiteY14" fmla="*/ 30123 h 46858"/>
                <a:gd name="connsiteX15" fmla="*/ 16940 w 27305"/>
                <a:gd name="connsiteY15" fmla="*/ 27471 h 46858"/>
                <a:gd name="connsiteX16" fmla="*/ 13080 w 27305"/>
                <a:gd name="connsiteY16" fmla="*/ 25513 h 46858"/>
                <a:gd name="connsiteX17" fmla="*/ 8881 w 27305"/>
                <a:gd name="connsiteY17" fmla="*/ 23619 h 46858"/>
                <a:gd name="connsiteX18" fmla="*/ 4989 w 27305"/>
                <a:gd name="connsiteY18" fmla="*/ 21187 h 46858"/>
                <a:gd name="connsiteX19" fmla="*/ 2163 w 27305"/>
                <a:gd name="connsiteY19" fmla="*/ 17588 h 46858"/>
                <a:gd name="connsiteX20" fmla="*/ 1097 w 27305"/>
                <a:gd name="connsiteY20" fmla="*/ 12125 h 46858"/>
                <a:gd name="connsiteX21" fmla="*/ 2345 w 27305"/>
                <a:gd name="connsiteY21" fmla="*/ 6315 h 46858"/>
                <a:gd name="connsiteX22" fmla="*/ 5660 w 27305"/>
                <a:gd name="connsiteY22" fmla="*/ 2589 h 46858"/>
                <a:gd name="connsiteX23" fmla="*/ 10223 w 27305"/>
                <a:gd name="connsiteY23" fmla="*/ 600 h 46858"/>
                <a:gd name="connsiteX24" fmla="*/ 15148 w 27305"/>
                <a:gd name="connsiteY24" fmla="*/ 0 h 46858"/>
                <a:gd name="connsiteX25" fmla="*/ 18527 w 27305"/>
                <a:gd name="connsiteY25" fmla="*/ 221 h 46858"/>
                <a:gd name="connsiteX26" fmla="*/ 22142 w 27305"/>
                <a:gd name="connsiteY26" fmla="*/ 979 h 46858"/>
                <a:gd name="connsiteX27" fmla="*/ 25063 w 27305"/>
                <a:gd name="connsiteY27" fmla="*/ 2400 h 46858"/>
                <a:gd name="connsiteX28" fmla="*/ 26216 w 27305"/>
                <a:gd name="connsiteY28" fmla="*/ 4547 h 46858"/>
                <a:gd name="connsiteX29" fmla="*/ 25908 w 27305"/>
                <a:gd name="connsiteY29" fmla="*/ 6031 h 46858"/>
                <a:gd name="connsiteX30" fmla="*/ 25024 w 27305"/>
                <a:gd name="connsiteY30" fmla="*/ 7515 h 46858"/>
                <a:gd name="connsiteX31" fmla="*/ 23532 w 27305"/>
                <a:gd name="connsiteY31" fmla="*/ 8146 h 46858"/>
                <a:gd name="connsiteX32" fmla="*/ 21771 w 27305"/>
                <a:gd name="connsiteY32" fmla="*/ 7547 h 46858"/>
                <a:gd name="connsiteX33" fmla="*/ 19245 w 27305"/>
                <a:gd name="connsiteY33" fmla="*/ 6347 h 46858"/>
                <a:gd name="connsiteX34" fmla="*/ 15141 w 27305"/>
                <a:gd name="connsiteY34" fmla="*/ 5747 h 46858"/>
                <a:gd name="connsiteX35" fmla="*/ 11217 w 27305"/>
                <a:gd name="connsiteY35" fmla="*/ 6378 h 46858"/>
                <a:gd name="connsiteX36" fmla="*/ 8510 w 27305"/>
                <a:gd name="connsiteY36" fmla="*/ 8241 h 46858"/>
                <a:gd name="connsiteX37" fmla="*/ 7539 w 27305"/>
                <a:gd name="connsiteY37" fmla="*/ 11494 h 46858"/>
                <a:gd name="connsiteX38" fmla="*/ 8604 w 27305"/>
                <a:gd name="connsiteY38" fmla="*/ 14809 h 46858"/>
                <a:gd name="connsiteX39" fmla="*/ 11430 w 27305"/>
                <a:gd name="connsiteY39" fmla="*/ 17019 h 46858"/>
                <a:gd name="connsiteX40" fmla="*/ 15291 w 27305"/>
                <a:gd name="connsiteY40" fmla="*/ 18756 h 46858"/>
                <a:gd name="connsiteX41" fmla="*/ 19490 w 27305"/>
                <a:gd name="connsiteY41" fmla="*/ 20682 h 46858"/>
                <a:gd name="connsiteX42" fmla="*/ 23382 w 27305"/>
                <a:gd name="connsiteY42" fmla="*/ 23366 h 46858"/>
                <a:gd name="connsiteX43" fmla="*/ 26239 w 27305"/>
                <a:gd name="connsiteY43" fmla="*/ 27376 h 46858"/>
                <a:gd name="connsiteX44" fmla="*/ 27305 w 27305"/>
                <a:gd name="connsiteY44" fmla="*/ 33407 h 46858"/>
                <a:gd name="connsiteX45" fmla="*/ 25513 w 27305"/>
                <a:gd name="connsiteY45" fmla="*/ 40954 h 46858"/>
                <a:gd name="connsiteX46" fmla="*/ 20587 w 27305"/>
                <a:gd name="connsiteY46" fmla="*/ 45406 h 46858"/>
                <a:gd name="connsiteX47" fmla="*/ 13443 w 27305"/>
                <a:gd name="connsiteY47" fmla="*/ 46858 h 4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 h="46858">
                  <a:moveTo>
                    <a:pt x="13443" y="46858"/>
                  </a:moveTo>
                  <a:cubicBezTo>
                    <a:pt x="10807" y="46858"/>
                    <a:pt x="8478" y="46456"/>
                    <a:pt x="6449" y="45658"/>
                  </a:cubicBezTo>
                  <a:cubicBezTo>
                    <a:pt x="4421" y="44861"/>
                    <a:pt x="2842" y="43882"/>
                    <a:pt x="1705" y="42722"/>
                  </a:cubicBezTo>
                  <a:cubicBezTo>
                    <a:pt x="568" y="41562"/>
                    <a:pt x="0" y="40456"/>
                    <a:pt x="0" y="39407"/>
                  </a:cubicBezTo>
                  <a:cubicBezTo>
                    <a:pt x="0" y="38901"/>
                    <a:pt x="134" y="38372"/>
                    <a:pt x="395" y="37828"/>
                  </a:cubicBezTo>
                  <a:cubicBezTo>
                    <a:pt x="655" y="37283"/>
                    <a:pt x="1003" y="36809"/>
                    <a:pt x="1429" y="36407"/>
                  </a:cubicBezTo>
                  <a:cubicBezTo>
                    <a:pt x="1855" y="36004"/>
                    <a:pt x="2313" y="35807"/>
                    <a:pt x="2794" y="35807"/>
                  </a:cubicBezTo>
                  <a:cubicBezTo>
                    <a:pt x="3363" y="35807"/>
                    <a:pt x="3900" y="36052"/>
                    <a:pt x="4405" y="36533"/>
                  </a:cubicBezTo>
                  <a:cubicBezTo>
                    <a:pt x="4910" y="37015"/>
                    <a:pt x="5534" y="37599"/>
                    <a:pt x="6260" y="38270"/>
                  </a:cubicBezTo>
                  <a:cubicBezTo>
                    <a:pt x="6986" y="38941"/>
                    <a:pt x="7902" y="39533"/>
                    <a:pt x="8999" y="40038"/>
                  </a:cubicBezTo>
                  <a:cubicBezTo>
                    <a:pt x="10096" y="40543"/>
                    <a:pt x="11494" y="40796"/>
                    <a:pt x="13199" y="40796"/>
                  </a:cubicBezTo>
                  <a:cubicBezTo>
                    <a:pt x="14659" y="40796"/>
                    <a:pt x="15969" y="40551"/>
                    <a:pt x="17122" y="40070"/>
                  </a:cubicBezTo>
                  <a:cubicBezTo>
                    <a:pt x="18274" y="39588"/>
                    <a:pt x="19190" y="38846"/>
                    <a:pt x="19861" y="37859"/>
                  </a:cubicBezTo>
                  <a:cubicBezTo>
                    <a:pt x="20532" y="36873"/>
                    <a:pt x="20864" y="35617"/>
                    <a:pt x="20864" y="34102"/>
                  </a:cubicBezTo>
                  <a:cubicBezTo>
                    <a:pt x="20864" y="32499"/>
                    <a:pt x="20508" y="31173"/>
                    <a:pt x="19798" y="30123"/>
                  </a:cubicBezTo>
                  <a:cubicBezTo>
                    <a:pt x="19088" y="29073"/>
                    <a:pt x="18132" y="28189"/>
                    <a:pt x="16940" y="27471"/>
                  </a:cubicBezTo>
                  <a:cubicBezTo>
                    <a:pt x="15740" y="26753"/>
                    <a:pt x="14454" y="26105"/>
                    <a:pt x="13080" y="25513"/>
                  </a:cubicBezTo>
                  <a:cubicBezTo>
                    <a:pt x="11699" y="24921"/>
                    <a:pt x="10302" y="24290"/>
                    <a:pt x="8881" y="23619"/>
                  </a:cubicBezTo>
                  <a:cubicBezTo>
                    <a:pt x="7460" y="22948"/>
                    <a:pt x="6165" y="22135"/>
                    <a:pt x="4989" y="21187"/>
                  </a:cubicBezTo>
                  <a:cubicBezTo>
                    <a:pt x="3813" y="20240"/>
                    <a:pt x="2873" y="19040"/>
                    <a:pt x="2163" y="17588"/>
                  </a:cubicBezTo>
                  <a:cubicBezTo>
                    <a:pt x="1453" y="16135"/>
                    <a:pt x="1097" y="14312"/>
                    <a:pt x="1097" y="12125"/>
                  </a:cubicBezTo>
                  <a:cubicBezTo>
                    <a:pt x="1097" y="9812"/>
                    <a:pt x="1516" y="7870"/>
                    <a:pt x="2345" y="6315"/>
                  </a:cubicBezTo>
                  <a:cubicBezTo>
                    <a:pt x="3173" y="4760"/>
                    <a:pt x="4278" y="3513"/>
                    <a:pt x="5660" y="2589"/>
                  </a:cubicBezTo>
                  <a:cubicBezTo>
                    <a:pt x="7041" y="1666"/>
                    <a:pt x="8557" y="1002"/>
                    <a:pt x="10223" y="600"/>
                  </a:cubicBezTo>
                  <a:cubicBezTo>
                    <a:pt x="11888" y="197"/>
                    <a:pt x="13530" y="0"/>
                    <a:pt x="15148" y="0"/>
                  </a:cubicBezTo>
                  <a:cubicBezTo>
                    <a:pt x="16159" y="0"/>
                    <a:pt x="17288" y="71"/>
                    <a:pt x="18527" y="221"/>
                  </a:cubicBezTo>
                  <a:cubicBezTo>
                    <a:pt x="19766" y="371"/>
                    <a:pt x="20966" y="624"/>
                    <a:pt x="22142" y="979"/>
                  </a:cubicBezTo>
                  <a:cubicBezTo>
                    <a:pt x="23319" y="1334"/>
                    <a:pt x="24290" y="1808"/>
                    <a:pt x="25063" y="2400"/>
                  </a:cubicBezTo>
                  <a:cubicBezTo>
                    <a:pt x="25837" y="2992"/>
                    <a:pt x="26216" y="3702"/>
                    <a:pt x="26216" y="4547"/>
                  </a:cubicBezTo>
                  <a:cubicBezTo>
                    <a:pt x="26216" y="4965"/>
                    <a:pt x="26113" y="5463"/>
                    <a:pt x="25908" y="6031"/>
                  </a:cubicBezTo>
                  <a:cubicBezTo>
                    <a:pt x="25703" y="6599"/>
                    <a:pt x="25411" y="7097"/>
                    <a:pt x="25024" y="7515"/>
                  </a:cubicBezTo>
                  <a:cubicBezTo>
                    <a:pt x="24637" y="7933"/>
                    <a:pt x="24140" y="8146"/>
                    <a:pt x="23532" y="8146"/>
                  </a:cubicBezTo>
                  <a:cubicBezTo>
                    <a:pt x="23003" y="8146"/>
                    <a:pt x="22419" y="7949"/>
                    <a:pt x="21771" y="7547"/>
                  </a:cubicBezTo>
                  <a:cubicBezTo>
                    <a:pt x="21124" y="7144"/>
                    <a:pt x="20280" y="6749"/>
                    <a:pt x="19245" y="6347"/>
                  </a:cubicBezTo>
                  <a:cubicBezTo>
                    <a:pt x="18211" y="5944"/>
                    <a:pt x="16846" y="5747"/>
                    <a:pt x="15141" y="5747"/>
                  </a:cubicBezTo>
                  <a:cubicBezTo>
                    <a:pt x="13680" y="5747"/>
                    <a:pt x="12370" y="5960"/>
                    <a:pt x="11217" y="6378"/>
                  </a:cubicBezTo>
                  <a:cubicBezTo>
                    <a:pt x="10065" y="6797"/>
                    <a:pt x="9157" y="7420"/>
                    <a:pt x="8510" y="8241"/>
                  </a:cubicBezTo>
                  <a:cubicBezTo>
                    <a:pt x="7862" y="9062"/>
                    <a:pt x="7539" y="10144"/>
                    <a:pt x="7539" y="11494"/>
                  </a:cubicBezTo>
                  <a:cubicBezTo>
                    <a:pt x="7539" y="12843"/>
                    <a:pt x="7894" y="13949"/>
                    <a:pt x="8604" y="14809"/>
                  </a:cubicBezTo>
                  <a:cubicBezTo>
                    <a:pt x="9315" y="15669"/>
                    <a:pt x="10254" y="16411"/>
                    <a:pt x="11430" y="17019"/>
                  </a:cubicBezTo>
                  <a:cubicBezTo>
                    <a:pt x="12607" y="17627"/>
                    <a:pt x="13893" y="18211"/>
                    <a:pt x="15291" y="18756"/>
                  </a:cubicBezTo>
                  <a:cubicBezTo>
                    <a:pt x="16688" y="19301"/>
                    <a:pt x="18085" y="19948"/>
                    <a:pt x="19490" y="20682"/>
                  </a:cubicBezTo>
                  <a:cubicBezTo>
                    <a:pt x="20887" y="21416"/>
                    <a:pt x="22190" y="22316"/>
                    <a:pt x="23382" y="23366"/>
                  </a:cubicBezTo>
                  <a:cubicBezTo>
                    <a:pt x="24574" y="24416"/>
                    <a:pt x="25529" y="25758"/>
                    <a:pt x="26239" y="27376"/>
                  </a:cubicBezTo>
                  <a:cubicBezTo>
                    <a:pt x="26950" y="28994"/>
                    <a:pt x="27305" y="31007"/>
                    <a:pt x="27305" y="33407"/>
                  </a:cubicBezTo>
                  <a:cubicBezTo>
                    <a:pt x="27305" y="36438"/>
                    <a:pt x="26705" y="38957"/>
                    <a:pt x="25513" y="40954"/>
                  </a:cubicBezTo>
                  <a:cubicBezTo>
                    <a:pt x="24313" y="42951"/>
                    <a:pt x="22671" y="44435"/>
                    <a:pt x="20587" y="45406"/>
                  </a:cubicBezTo>
                  <a:cubicBezTo>
                    <a:pt x="18503" y="46369"/>
                    <a:pt x="16119" y="46858"/>
                    <a:pt x="13443" y="46858"/>
                  </a:cubicBezTo>
                  <a:close/>
                </a:path>
              </a:pathLst>
            </a:custGeom>
            <a:grpFill/>
            <a:ln w="783" cap="flat">
              <a:noFill/>
              <a:prstDash val="solid"/>
              <a:miter/>
            </a:ln>
          </p:spPr>
          <p:txBody>
            <a:bodyPr rtlCol="0" anchor="ctr"/>
            <a:lstStyle/>
            <a:p>
              <a:endParaRPr lang="en-AE"/>
            </a:p>
          </p:txBody>
        </p:sp>
        <p:sp>
          <p:nvSpPr>
            <p:cNvPr id="47" name="Freeform: Shape 46">
              <a:extLst>
                <a:ext uri="{FF2B5EF4-FFF2-40B4-BE49-F238E27FC236}">
                  <a16:creationId xmlns:a16="http://schemas.microsoft.com/office/drawing/2014/main" id="{10AAB7D7-17CA-34D0-0163-2AA3278A6A12}"/>
                </a:ext>
              </a:extLst>
            </p:cNvPr>
            <p:cNvSpPr/>
            <p:nvPr/>
          </p:nvSpPr>
          <p:spPr>
            <a:xfrm>
              <a:off x="1157096" y="6549316"/>
              <a:ext cx="27312" cy="46542"/>
            </a:xfrm>
            <a:custGeom>
              <a:avLst/>
              <a:gdLst>
                <a:gd name="connsiteX0" fmla="*/ 13435 w 27312"/>
                <a:gd name="connsiteY0" fmla="*/ 46543 h 46542"/>
                <a:gd name="connsiteX1" fmla="*/ 6718 w 27312"/>
                <a:gd name="connsiteY1" fmla="*/ 45153 h 46542"/>
                <a:gd name="connsiteX2" fmla="*/ 1823 w 27312"/>
                <a:gd name="connsiteY2" fmla="*/ 40670 h 46542"/>
                <a:gd name="connsiteX3" fmla="*/ 0 w 27312"/>
                <a:gd name="connsiteY3" fmla="*/ 32460 h 46542"/>
                <a:gd name="connsiteX4" fmla="*/ 0 w 27312"/>
                <a:gd name="connsiteY4" fmla="*/ 14083 h 46542"/>
                <a:gd name="connsiteX5" fmla="*/ 1823 w 27312"/>
                <a:gd name="connsiteY5" fmla="*/ 5873 h 46542"/>
                <a:gd name="connsiteX6" fmla="*/ 6749 w 27312"/>
                <a:gd name="connsiteY6" fmla="*/ 1389 h 46542"/>
                <a:gd name="connsiteX7" fmla="*/ 13499 w 27312"/>
                <a:gd name="connsiteY7" fmla="*/ 0 h 46542"/>
                <a:gd name="connsiteX8" fmla="*/ 20769 w 27312"/>
                <a:gd name="connsiteY8" fmla="*/ 1484 h 46542"/>
                <a:gd name="connsiteX9" fmla="*/ 25576 w 27312"/>
                <a:gd name="connsiteY9" fmla="*/ 5526 h 46542"/>
                <a:gd name="connsiteX10" fmla="*/ 27313 w 27312"/>
                <a:gd name="connsiteY10" fmla="*/ 11430 h 46542"/>
                <a:gd name="connsiteX11" fmla="*/ 26524 w 27312"/>
                <a:gd name="connsiteY11" fmla="*/ 14241 h 46542"/>
                <a:gd name="connsiteX12" fmla="*/ 24092 w 27312"/>
                <a:gd name="connsiteY12" fmla="*/ 14904 h 46542"/>
                <a:gd name="connsiteX13" fmla="*/ 21779 w 27312"/>
                <a:gd name="connsiteY13" fmla="*/ 14367 h 46542"/>
                <a:gd name="connsiteX14" fmla="*/ 20864 w 27312"/>
                <a:gd name="connsiteY14" fmla="*/ 12693 h 46542"/>
                <a:gd name="connsiteX15" fmla="*/ 20564 w 27312"/>
                <a:gd name="connsiteY15" fmla="*/ 10736 h 46542"/>
                <a:gd name="connsiteX16" fmla="*/ 19624 w 27312"/>
                <a:gd name="connsiteY16" fmla="*/ 8494 h 46542"/>
                <a:gd name="connsiteX17" fmla="*/ 17525 w 27312"/>
                <a:gd name="connsiteY17" fmla="*/ 6662 h 46542"/>
                <a:gd name="connsiteX18" fmla="*/ 13696 w 27312"/>
                <a:gd name="connsiteY18" fmla="*/ 5936 h 46542"/>
                <a:gd name="connsiteX19" fmla="*/ 8281 w 27312"/>
                <a:gd name="connsiteY19" fmla="*/ 7925 h 46542"/>
                <a:gd name="connsiteX20" fmla="*/ 6394 w 27312"/>
                <a:gd name="connsiteY20" fmla="*/ 14083 h 46542"/>
                <a:gd name="connsiteX21" fmla="*/ 6394 w 27312"/>
                <a:gd name="connsiteY21" fmla="*/ 32460 h 46542"/>
                <a:gd name="connsiteX22" fmla="*/ 8312 w 27312"/>
                <a:gd name="connsiteY22" fmla="*/ 38617 h 46542"/>
                <a:gd name="connsiteX23" fmla="*/ 13878 w 27312"/>
                <a:gd name="connsiteY23" fmla="*/ 40606 h 46542"/>
                <a:gd name="connsiteX24" fmla="*/ 17556 w 27312"/>
                <a:gd name="connsiteY24" fmla="*/ 39880 h 46542"/>
                <a:gd name="connsiteX25" fmla="*/ 19593 w 27312"/>
                <a:gd name="connsiteY25" fmla="*/ 38049 h 46542"/>
                <a:gd name="connsiteX26" fmla="*/ 20508 w 27312"/>
                <a:gd name="connsiteY26" fmla="*/ 35712 h 46542"/>
                <a:gd name="connsiteX27" fmla="*/ 20872 w 27312"/>
                <a:gd name="connsiteY27" fmla="*/ 33470 h 46542"/>
                <a:gd name="connsiteX28" fmla="*/ 21811 w 27312"/>
                <a:gd name="connsiteY28" fmla="*/ 31765 h 46542"/>
                <a:gd name="connsiteX29" fmla="*/ 24029 w 27312"/>
                <a:gd name="connsiteY29" fmla="*/ 31260 h 46542"/>
                <a:gd name="connsiteX30" fmla="*/ 26524 w 27312"/>
                <a:gd name="connsiteY30" fmla="*/ 31955 h 46542"/>
                <a:gd name="connsiteX31" fmla="*/ 27313 w 27312"/>
                <a:gd name="connsiteY31" fmla="*/ 34733 h 46542"/>
                <a:gd name="connsiteX32" fmla="*/ 25576 w 27312"/>
                <a:gd name="connsiteY32" fmla="*/ 40827 h 46542"/>
                <a:gd name="connsiteX33" fmla="*/ 20737 w 27312"/>
                <a:gd name="connsiteY33" fmla="*/ 45027 h 46542"/>
                <a:gd name="connsiteX34" fmla="*/ 13435 w 27312"/>
                <a:gd name="connsiteY34" fmla="*/ 46543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312" h="46542">
                  <a:moveTo>
                    <a:pt x="13435" y="46543"/>
                  </a:moveTo>
                  <a:cubicBezTo>
                    <a:pt x="11004" y="46543"/>
                    <a:pt x="8762" y="46077"/>
                    <a:pt x="6718" y="45153"/>
                  </a:cubicBezTo>
                  <a:cubicBezTo>
                    <a:pt x="4673" y="44230"/>
                    <a:pt x="3039" y="42730"/>
                    <a:pt x="1823" y="40670"/>
                  </a:cubicBezTo>
                  <a:cubicBezTo>
                    <a:pt x="608" y="38609"/>
                    <a:pt x="0" y="35870"/>
                    <a:pt x="0" y="32460"/>
                  </a:cubicBezTo>
                  <a:lnTo>
                    <a:pt x="0" y="14083"/>
                  </a:lnTo>
                  <a:cubicBezTo>
                    <a:pt x="0" y="10673"/>
                    <a:pt x="608" y="7933"/>
                    <a:pt x="1823" y="5873"/>
                  </a:cubicBezTo>
                  <a:cubicBezTo>
                    <a:pt x="3039" y="3813"/>
                    <a:pt x="4681" y="2313"/>
                    <a:pt x="6749" y="1389"/>
                  </a:cubicBezTo>
                  <a:cubicBezTo>
                    <a:pt x="8818" y="466"/>
                    <a:pt x="11067" y="0"/>
                    <a:pt x="13499" y="0"/>
                  </a:cubicBezTo>
                  <a:cubicBezTo>
                    <a:pt x="16293" y="0"/>
                    <a:pt x="18717" y="497"/>
                    <a:pt x="20769" y="1484"/>
                  </a:cubicBezTo>
                  <a:cubicBezTo>
                    <a:pt x="22813" y="2471"/>
                    <a:pt x="24416" y="3821"/>
                    <a:pt x="25576" y="5526"/>
                  </a:cubicBezTo>
                  <a:cubicBezTo>
                    <a:pt x="26729" y="7231"/>
                    <a:pt x="27313" y="9196"/>
                    <a:pt x="27313" y="11430"/>
                  </a:cubicBezTo>
                  <a:cubicBezTo>
                    <a:pt x="27313" y="12859"/>
                    <a:pt x="27053" y="13799"/>
                    <a:pt x="26524" y="14241"/>
                  </a:cubicBezTo>
                  <a:cubicBezTo>
                    <a:pt x="25995" y="14683"/>
                    <a:pt x="25182" y="14904"/>
                    <a:pt x="24092" y="14904"/>
                  </a:cubicBezTo>
                  <a:cubicBezTo>
                    <a:pt x="23121" y="14904"/>
                    <a:pt x="22348" y="14722"/>
                    <a:pt x="21779" y="14367"/>
                  </a:cubicBezTo>
                  <a:cubicBezTo>
                    <a:pt x="21211" y="14012"/>
                    <a:pt x="20903" y="13451"/>
                    <a:pt x="20864" y="12693"/>
                  </a:cubicBezTo>
                  <a:cubicBezTo>
                    <a:pt x="20824" y="12149"/>
                    <a:pt x="20722" y="11494"/>
                    <a:pt x="20564" y="10736"/>
                  </a:cubicBezTo>
                  <a:cubicBezTo>
                    <a:pt x="20398" y="9978"/>
                    <a:pt x="20090" y="9228"/>
                    <a:pt x="19624" y="8494"/>
                  </a:cubicBezTo>
                  <a:cubicBezTo>
                    <a:pt x="19159" y="7760"/>
                    <a:pt x="18456" y="7144"/>
                    <a:pt x="17525" y="6662"/>
                  </a:cubicBezTo>
                  <a:cubicBezTo>
                    <a:pt x="16593" y="6181"/>
                    <a:pt x="15314" y="5936"/>
                    <a:pt x="13696" y="5936"/>
                  </a:cubicBezTo>
                  <a:cubicBezTo>
                    <a:pt x="11344" y="5936"/>
                    <a:pt x="9536" y="6599"/>
                    <a:pt x="8281" y="7925"/>
                  </a:cubicBezTo>
                  <a:cubicBezTo>
                    <a:pt x="7026" y="9252"/>
                    <a:pt x="6394" y="11304"/>
                    <a:pt x="6394" y="14083"/>
                  </a:cubicBezTo>
                  <a:lnTo>
                    <a:pt x="6394" y="32460"/>
                  </a:lnTo>
                  <a:cubicBezTo>
                    <a:pt x="6394" y="35238"/>
                    <a:pt x="7033" y="37291"/>
                    <a:pt x="8312" y="38617"/>
                  </a:cubicBezTo>
                  <a:cubicBezTo>
                    <a:pt x="9591" y="39943"/>
                    <a:pt x="11446" y="40606"/>
                    <a:pt x="13878" y="40606"/>
                  </a:cubicBezTo>
                  <a:cubicBezTo>
                    <a:pt x="15417" y="40606"/>
                    <a:pt x="16648" y="40362"/>
                    <a:pt x="17556" y="39880"/>
                  </a:cubicBezTo>
                  <a:cubicBezTo>
                    <a:pt x="18472" y="39399"/>
                    <a:pt x="19151" y="38783"/>
                    <a:pt x="19593" y="38049"/>
                  </a:cubicBezTo>
                  <a:cubicBezTo>
                    <a:pt x="20035" y="37315"/>
                    <a:pt x="20343" y="36533"/>
                    <a:pt x="20508" y="35712"/>
                  </a:cubicBezTo>
                  <a:cubicBezTo>
                    <a:pt x="20674" y="34891"/>
                    <a:pt x="20793" y="34141"/>
                    <a:pt x="20872" y="33470"/>
                  </a:cubicBezTo>
                  <a:cubicBezTo>
                    <a:pt x="20911" y="32673"/>
                    <a:pt x="21227" y="32105"/>
                    <a:pt x="21811" y="31765"/>
                  </a:cubicBezTo>
                  <a:cubicBezTo>
                    <a:pt x="22395" y="31426"/>
                    <a:pt x="23137" y="31260"/>
                    <a:pt x="24029" y="31260"/>
                  </a:cubicBezTo>
                  <a:cubicBezTo>
                    <a:pt x="25166" y="31260"/>
                    <a:pt x="25995" y="31489"/>
                    <a:pt x="26524" y="31955"/>
                  </a:cubicBezTo>
                  <a:cubicBezTo>
                    <a:pt x="27053" y="32420"/>
                    <a:pt x="27313" y="33344"/>
                    <a:pt x="27313" y="34733"/>
                  </a:cubicBezTo>
                  <a:cubicBezTo>
                    <a:pt x="27313" y="37007"/>
                    <a:pt x="26737" y="39036"/>
                    <a:pt x="25576" y="40827"/>
                  </a:cubicBezTo>
                  <a:cubicBezTo>
                    <a:pt x="24424" y="42619"/>
                    <a:pt x="22806" y="44017"/>
                    <a:pt x="20737" y="45027"/>
                  </a:cubicBezTo>
                  <a:cubicBezTo>
                    <a:pt x="18669" y="46037"/>
                    <a:pt x="16238" y="46543"/>
                    <a:pt x="13435" y="46543"/>
                  </a:cubicBezTo>
                  <a:close/>
                </a:path>
              </a:pathLst>
            </a:custGeom>
            <a:grpFill/>
            <a:ln w="783" cap="flat">
              <a:noFill/>
              <a:prstDash val="solid"/>
              <a:miter/>
            </a:ln>
          </p:spPr>
          <p:txBody>
            <a:bodyPr rtlCol="0" anchor="ctr"/>
            <a:lstStyle/>
            <a:p>
              <a:endParaRPr lang="en-AE"/>
            </a:p>
          </p:txBody>
        </p:sp>
        <p:sp>
          <p:nvSpPr>
            <p:cNvPr id="48" name="Freeform: Shape 47">
              <a:extLst>
                <a:ext uri="{FF2B5EF4-FFF2-40B4-BE49-F238E27FC236}">
                  <a16:creationId xmlns:a16="http://schemas.microsoft.com/office/drawing/2014/main" id="{8150D088-B27F-7370-BA78-7CAB2C33186B}"/>
                </a:ext>
              </a:extLst>
            </p:cNvPr>
            <p:cNvSpPr/>
            <p:nvPr/>
          </p:nvSpPr>
          <p:spPr>
            <a:xfrm>
              <a:off x="1195965" y="6549316"/>
              <a:ext cx="27297" cy="46542"/>
            </a:xfrm>
            <a:custGeom>
              <a:avLst/>
              <a:gdLst>
                <a:gd name="connsiteX0" fmla="*/ 13617 w 27297"/>
                <a:gd name="connsiteY0" fmla="*/ 46543 h 46542"/>
                <a:gd name="connsiteX1" fmla="*/ 6655 w 27297"/>
                <a:gd name="connsiteY1" fmla="*/ 45153 h 46542"/>
                <a:gd name="connsiteX2" fmla="*/ 1792 w 27297"/>
                <a:gd name="connsiteY2" fmla="*/ 40670 h 46542"/>
                <a:gd name="connsiteX3" fmla="*/ 0 w 27297"/>
                <a:gd name="connsiteY3" fmla="*/ 32460 h 46542"/>
                <a:gd name="connsiteX4" fmla="*/ 0 w 27297"/>
                <a:gd name="connsiteY4" fmla="*/ 14083 h 46542"/>
                <a:gd name="connsiteX5" fmla="*/ 1792 w 27297"/>
                <a:gd name="connsiteY5" fmla="*/ 5873 h 46542"/>
                <a:gd name="connsiteX6" fmla="*/ 6655 w 27297"/>
                <a:gd name="connsiteY6" fmla="*/ 1389 h 46542"/>
                <a:gd name="connsiteX7" fmla="*/ 13617 w 27297"/>
                <a:gd name="connsiteY7" fmla="*/ 0 h 46542"/>
                <a:gd name="connsiteX8" fmla="*/ 20548 w 27297"/>
                <a:gd name="connsiteY8" fmla="*/ 1389 h 46542"/>
                <a:gd name="connsiteX9" fmla="*/ 25474 w 27297"/>
                <a:gd name="connsiteY9" fmla="*/ 5873 h 46542"/>
                <a:gd name="connsiteX10" fmla="*/ 27297 w 27297"/>
                <a:gd name="connsiteY10" fmla="*/ 14083 h 46542"/>
                <a:gd name="connsiteX11" fmla="*/ 27297 w 27297"/>
                <a:gd name="connsiteY11" fmla="*/ 32460 h 46542"/>
                <a:gd name="connsiteX12" fmla="*/ 25474 w 27297"/>
                <a:gd name="connsiteY12" fmla="*/ 40670 h 46542"/>
                <a:gd name="connsiteX13" fmla="*/ 20548 w 27297"/>
                <a:gd name="connsiteY13" fmla="*/ 45153 h 46542"/>
                <a:gd name="connsiteX14" fmla="*/ 13617 w 27297"/>
                <a:gd name="connsiteY14" fmla="*/ 46543 h 46542"/>
                <a:gd name="connsiteX15" fmla="*/ 13617 w 27297"/>
                <a:gd name="connsiteY15" fmla="*/ 40606 h 46542"/>
                <a:gd name="connsiteX16" fmla="*/ 18906 w 27297"/>
                <a:gd name="connsiteY16" fmla="*/ 38617 h 46542"/>
                <a:gd name="connsiteX17" fmla="*/ 20848 w 27297"/>
                <a:gd name="connsiteY17" fmla="*/ 32460 h 46542"/>
                <a:gd name="connsiteX18" fmla="*/ 20848 w 27297"/>
                <a:gd name="connsiteY18" fmla="*/ 14083 h 46542"/>
                <a:gd name="connsiteX19" fmla="*/ 18930 w 27297"/>
                <a:gd name="connsiteY19" fmla="*/ 7925 h 46542"/>
                <a:gd name="connsiteX20" fmla="*/ 13609 w 27297"/>
                <a:gd name="connsiteY20" fmla="*/ 5936 h 46542"/>
                <a:gd name="connsiteX21" fmla="*/ 8289 w 27297"/>
                <a:gd name="connsiteY21" fmla="*/ 7925 h 46542"/>
                <a:gd name="connsiteX22" fmla="*/ 6370 w 27297"/>
                <a:gd name="connsiteY22" fmla="*/ 14083 h 46542"/>
                <a:gd name="connsiteX23" fmla="*/ 6370 w 27297"/>
                <a:gd name="connsiteY23" fmla="*/ 32460 h 46542"/>
                <a:gd name="connsiteX24" fmla="*/ 8289 w 27297"/>
                <a:gd name="connsiteY24" fmla="*/ 38617 h 46542"/>
                <a:gd name="connsiteX25" fmla="*/ 13617 w 27297"/>
                <a:gd name="connsiteY25" fmla="*/ 40606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97" h="46542">
                  <a:moveTo>
                    <a:pt x="13617" y="46543"/>
                  </a:moveTo>
                  <a:cubicBezTo>
                    <a:pt x="11020" y="46543"/>
                    <a:pt x="8699" y="46077"/>
                    <a:pt x="6655" y="45153"/>
                  </a:cubicBezTo>
                  <a:cubicBezTo>
                    <a:pt x="4610" y="44230"/>
                    <a:pt x="2984" y="42730"/>
                    <a:pt x="1792" y="40670"/>
                  </a:cubicBezTo>
                  <a:cubicBezTo>
                    <a:pt x="592" y="38609"/>
                    <a:pt x="0" y="35870"/>
                    <a:pt x="0" y="32460"/>
                  </a:cubicBezTo>
                  <a:lnTo>
                    <a:pt x="0" y="14083"/>
                  </a:lnTo>
                  <a:cubicBezTo>
                    <a:pt x="0" y="10673"/>
                    <a:pt x="600" y="7933"/>
                    <a:pt x="1792" y="5873"/>
                  </a:cubicBezTo>
                  <a:cubicBezTo>
                    <a:pt x="2984" y="3813"/>
                    <a:pt x="4610" y="2313"/>
                    <a:pt x="6655" y="1389"/>
                  </a:cubicBezTo>
                  <a:cubicBezTo>
                    <a:pt x="8699" y="466"/>
                    <a:pt x="11028" y="0"/>
                    <a:pt x="13617" y="0"/>
                  </a:cubicBezTo>
                  <a:cubicBezTo>
                    <a:pt x="16175" y="0"/>
                    <a:pt x="18480" y="466"/>
                    <a:pt x="20548" y="1389"/>
                  </a:cubicBezTo>
                  <a:cubicBezTo>
                    <a:pt x="22616" y="2313"/>
                    <a:pt x="24258" y="3813"/>
                    <a:pt x="25474" y="5873"/>
                  </a:cubicBezTo>
                  <a:cubicBezTo>
                    <a:pt x="26689" y="7933"/>
                    <a:pt x="27297" y="10673"/>
                    <a:pt x="27297" y="14083"/>
                  </a:cubicBezTo>
                  <a:lnTo>
                    <a:pt x="27297" y="32460"/>
                  </a:lnTo>
                  <a:cubicBezTo>
                    <a:pt x="27297" y="35870"/>
                    <a:pt x="26689" y="38609"/>
                    <a:pt x="25474" y="40670"/>
                  </a:cubicBezTo>
                  <a:cubicBezTo>
                    <a:pt x="24258" y="42730"/>
                    <a:pt x="22616" y="44230"/>
                    <a:pt x="20548" y="45153"/>
                  </a:cubicBezTo>
                  <a:cubicBezTo>
                    <a:pt x="18480" y="46077"/>
                    <a:pt x="16167" y="46543"/>
                    <a:pt x="13617" y="46543"/>
                  </a:cubicBezTo>
                  <a:close/>
                  <a:moveTo>
                    <a:pt x="13617" y="40606"/>
                  </a:moveTo>
                  <a:cubicBezTo>
                    <a:pt x="15851" y="40606"/>
                    <a:pt x="17611" y="39943"/>
                    <a:pt x="18906" y="38617"/>
                  </a:cubicBezTo>
                  <a:cubicBezTo>
                    <a:pt x="20201" y="37291"/>
                    <a:pt x="20848" y="35238"/>
                    <a:pt x="20848" y="32460"/>
                  </a:cubicBezTo>
                  <a:lnTo>
                    <a:pt x="20848" y="14083"/>
                  </a:lnTo>
                  <a:cubicBezTo>
                    <a:pt x="20848" y="11304"/>
                    <a:pt x="20208" y="9252"/>
                    <a:pt x="18930" y="7925"/>
                  </a:cubicBezTo>
                  <a:cubicBezTo>
                    <a:pt x="17651" y="6599"/>
                    <a:pt x="15875" y="5936"/>
                    <a:pt x="13609" y="5936"/>
                  </a:cubicBezTo>
                  <a:cubicBezTo>
                    <a:pt x="11344" y="5936"/>
                    <a:pt x="9567" y="6599"/>
                    <a:pt x="8289" y="7925"/>
                  </a:cubicBezTo>
                  <a:cubicBezTo>
                    <a:pt x="7010" y="9252"/>
                    <a:pt x="6370" y="11304"/>
                    <a:pt x="6370" y="14083"/>
                  </a:cubicBezTo>
                  <a:lnTo>
                    <a:pt x="6370" y="32460"/>
                  </a:lnTo>
                  <a:cubicBezTo>
                    <a:pt x="6370" y="35238"/>
                    <a:pt x="7010" y="37291"/>
                    <a:pt x="8289" y="38617"/>
                  </a:cubicBezTo>
                  <a:cubicBezTo>
                    <a:pt x="9567" y="39943"/>
                    <a:pt x="11344" y="40606"/>
                    <a:pt x="13617" y="40606"/>
                  </a:cubicBezTo>
                  <a:close/>
                </a:path>
              </a:pathLst>
            </a:custGeom>
            <a:grpFill/>
            <a:ln w="783" cap="flat">
              <a:noFill/>
              <a:prstDash val="solid"/>
              <a:miter/>
            </a:ln>
          </p:spPr>
          <p:txBody>
            <a:bodyPr rtlCol="0" anchor="ctr"/>
            <a:lstStyle/>
            <a:p>
              <a:endParaRPr lang="en-AE"/>
            </a:p>
          </p:txBody>
        </p:sp>
        <p:sp>
          <p:nvSpPr>
            <p:cNvPr id="49" name="Freeform: Shape 48">
              <a:extLst>
                <a:ext uri="{FF2B5EF4-FFF2-40B4-BE49-F238E27FC236}">
                  <a16:creationId xmlns:a16="http://schemas.microsoft.com/office/drawing/2014/main" id="{734E2FE0-878D-A115-A919-7CFA0F66A257}"/>
                </a:ext>
              </a:extLst>
            </p:cNvPr>
            <p:cNvSpPr/>
            <p:nvPr/>
          </p:nvSpPr>
          <p:spPr>
            <a:xfrm>
              <a:off x="1236769" y="6549316"/>
              <a:ext cx="33746" cy="46163"/>
            </a:xfrm>
            <a:custGeom>
              <a:avLst/>
              <a:gdLst>
                <a:gd name="connsiteX0" fmla="*/ 3221 w 33746"/>
                <a:gd name="connsiteY0" fmla="*/ 46164 h 46163"/>
                <a:gd name="connsiteX1" fmla="*/ 1002 w 33746"/>
                <a:gd name="connsiteY1" fmla="*/ 45595 h 46163"/>
                <a:gd name="connsiteX2" fmla="*/ 0 w 33746"/>
                <a:gd name="connsiteY2" fmla="*/ 43953 h 46163"/>
                <a:gd name="connsiteX3" fmla="*/ 0 w 33746"/>
                <a:gd name="connsiteY3" fmla="*/ 3347 h 46163"/>
                <a:gd name="connsiteX4" fmla="*/ 1002 w 33746"/>
                <a:gd name="connsiteY4" fmla="*/ 726 h 46163"/>
                <a:gd name="connsiteX5" fmla="*/ 3221 w 33746"/>
                <a:gd name="connsiteY5" fmla="*/ 0 h 46163"/>
                <a:gd name="connsiteX6" fmla="*/ 5226 w 33746"/>
                <a:gd name="connsiteY6" fmla="*/ 347 h 46163"/>
                <a:gd name="connsiteX7" fmla="*/ 6805 w 33746"/>
                <a:gd name="connsiteY7" fmla="*/ 1516 h 46163"/>
                <a:gd name="connsiteX8" fmla="*/ 8328 w 33746"/>
                <a:gd name="connsiteY8" fmla="*/ 3789 h 46163"/>
                <a:gd name="connsiteX9" fmla="*/ 16846 w 33746"/>
                <a:gd name="connsiteY9" fmla="*/ 20524 h 46163"/>
                <a:gd name="connsiteX10" fmla="*/ 25482 w 33746"/>
                <a:gd name="connsiteY10" fmla="*/ 3789 h 46163"/>
                <a:gd name="connsiteX11" fmla="*/ 26973 w 33746"/>
                <a:gd name="connsiteY11" fmla="*/ 1516 h 46163"/>
                <a:gd name="connsiteX12" fmla="*/ 28521 w 33746"/>
                <a:gd name="connsiteY12" fmla="*/ 347 h 46163"/>
                <a:gd name="connsiteX13" fmla="*/ 30526 w 33746"/>
                <a:gd name="connsiteY13" fmla="*/ 0 h 46163"/>
                <a:gd name="connsiteX14" fmla="*/ 32776 w 33746"/>
                <a:gd name="connsiteY14" fmla="*/ 726 h 46163"/>
                <a:gd name="connsiteX15" fmla="*/ 33747 w 33746"/>
                <a:gd name="connsiteY15" fmla="*/ 3347 h 46163"/>
                <a:gd name="connsiteX16" fmla="*/ 33747 w 33746"/>
                <a:gd name="connsiteY16" fmla="*/ 43953 h 46163"/>
                <a:gd name="connsiteX17" fmla="*/ 32744 w 33746"/>
                <a:gd name="connsiteY17" fmla="*/ 45595 h 46163"/>
                <a:gd name="connsiteX18" fmla="*/ 30526 w 33746"/>
                <a:gd name="connsiteY18" fmla="*/ 46164 h 46163"/>
                <a:gd name="connsiteX19" fmla="*/ 28308 w 33746"/>
                <a:gd name="connsiteY19" fmla="*/ 45595 h 46163"/>
                <a:gd name="connsiteX20" fmla="*/ 27305 w 33746"/>
                <a:gd name="connsiteY20" fmla="*/ 43953 h 46163"/>
                <a:gd name="connsiteX21" fmla="*/ 27305 w 33746"/>
                <a:gd name="connsiteY21" fmla="*/ 13641 h 46163"/>
                <a:gd name="connsiteX22" fmla="*/ 19158 w 33746"/>
                <a:gd name="connsiteY22" fmla="*/ 29302 h 46163"/>
                <a:gd name="connsiteX23" fmla="*/ 18061 w 33746"/>
                <a:gd name="connsiteY23" fmla="*/ 30471 h 46163"/>
                <a:gd name="connsiteX24" fmla="*/ 16782 w 33746"/>
                <a:gd name="connsiteY24" fmla="*/ 30818 h 46163"/>
                <a:gd name="connsiteX25" fmla="*/ 15630 w 33746"/>
                <a:gd name="connsiteY25" fmla="*/ 30502 h 46163"/>
                <a:gd name="connsiteX26" fmla="*/ 14596 w 33746"/>
                <a:gd name="connsiteY26" fmla="*/ 29302 h 46163"/>
                <a:gd name="connsiteX27" fmla="*/ 6449 w 33746"/>
                <a:gd name="connsiteY27" fmla="*/ 13262 h 46163"/>
                <a:gd name="connsiteX28" fmla="*/ 6449 w 33746"/>
                <a:gd name="connsiteY28" fmla="*/ 43953 h 46163"/>
                <a:gd name="connsiteX29" fmla="*/ 5447 w 33746"/>
                <a:gd name="connsiteY29" fmla="*/ 45595 h 46163"/>
                <a:gd name="connsiteX30" fmla="*/ 3221 w 33746"/>
                <a:gd name="connsiteY30"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746" h="46163">
                  <a:moveTo>
                    <a:pt x="3221" y="46164"/>
                  </a:moveTo>
                  <a:cubicBezTo>
                    <a:pt x="2408" y="46164"/>
                    <a:pt x="1674" y="45974"/>
                    <a:pt x="1002" y="45595"/>
                  </a:cubicBezTo>
                  <a:cubicBezTo>
                    <a:pt x="331" y="45216"/>
                    <a:pt x="0" y="44672"/>
                    <a:pt x="0" y="43953"/>
                  </a:cubicBezTo>
                  <a:lnTo>
                    <a:pt x="0" y="3347"/>
                  </a:lnTo>
                  <a:cubicBezTo>
                    <a:pt x="0" y="2084"/>
                    <a:pt x="331" y="1208"/>
                    <a:pt x="1002" y="726"/>
                  </a:cubicBezTo>
                  <a:cubicBezTo>
                    <a:pt x="1674" y="245"/>
                    <a:pt x="2408" y="0"/>
                    <a:pt x="3221" y="0"/>
                  </a:cubicBezTo>
                  <a:cubicBezTo>
                    <a:pt x="3994" y="0"/>
                    <a:pt x="4657" y="118"/>
                    <a:pt x="5226" y="347"/>
                  </a:cubicBezTo>
                  <a:cubicBezTo>
                    <a:pt x="5794" y="576"/>
                    <a:pt x="6323" y="971"/>
                    <a:pt x="6805" y="1516"/>
                  </a:cubicBezTo>
                  <a:cubicBezTo>
                    <a:pt x="7286" y="2060"/>
                    <a:pt x="7799" y="2818"/>
                    <a:pt x="8328" y="3789"/>
                  </a:cubicBezTo>
                  <a:lnTo>
                    <a:pt x="16846" y="20524"/>
                  </a:lnTo>
                  <a:lnTo>
                    <a:pt x="25482" y="3789"/>
                  </a:lnTo>
                  <a:cubicBezTo>
                    <a:pt x="26010" y="2818"/>
                    <a:pt x="26508" y="2060"/>
                    <a:pt x="26973" y="1516"/>
                  </a:cubicBezTo>
                  <a:cubicBezTo>
                    <a:pt x="27439" y="971"/>
                    <a:pt x="27960" y="576"/>
                    <a:pt x="28521" y="347"/>
                  </a:cubicBezTo>
                  <a:cubicBezTo>
                    <a:pt x="29089" y="118"/>
                    <a:pt x="29760" y="0"/>
                    <a:pt x="30526" y="0"/>
                  </a:cubicBezTo>
                  <a:cubicBezTo>
                    <a:pt x="31378" y="0"/>
                    <a:pt x="32128" y="245"/>
                    <a:pt x="32776" y="726"/>
                  </a:cubicBezTo>
                  <a:cubicBezTo>
                    <a:pt x="33423" y="1208"/>
                    <a:pt x="33747" y="2084"/>
                    <a:pt x="33747" y="3347"/>
                  </a:cubicBezTo>
                  <a:lnTo>
                    <a:pt x="33747" y="43953"/>
                  </a:lnTo>
                  <a:cubicBezTo>
                    <a:pt x="33747" y="44672"/>
                    <a:pt x="33415" y="45216"/>
                    <a:pt x="32744" y="45595"/>
                  </a:cubicBezTo>
                  <a:cubicBezTo>
                    <a:pt x="32073" y="45974"/>
                    <a:pt x="31331" y="46164"/>
                    <a:pt x="30526" y="46164"/>
                  </a:cubicBezTo>
                  <a:cubicBezTo>
                    <a:pt x="29713" y="46164"/>
                    <a:pt x="28979" y="45974"/>
                    <a:pt x="28308" y="45595"/>
                  </a:cubicBezTo>
                  <a:cubicBezTo>
                    <a:pt x="27637" y="45216"/>
                    <a:pt x="27305" y="44672"/>
                    <a:pt x="27305" y="43953"/>
                  </a:cubicBezTo>
                  <a:lnTo>
                    <a:pt x="27305" y="13641"/>
                  </a:lnTo>
                  <a:lnTo>
                    <a:pt x="19158" y="29302"/>
                  </a:lnTo>
                  <a:cubicBezTo>
                    <a:pt x="18835" y="29847"/>
                    <a:pt x="18472" y="30242"/>
                    <a:pt x="18061" y="30471"/>
                  </a:cubicBezTo>
                  <a:cubicBezTo>
                    <a:pt x="17659" y="30699"/>
                    <a:pt x="17232" y="30818"/>
                    <a:pt x="16782" y="30818"/>
                  </a:cubicBezTo>
                  <a:cubicBezTo>
                    <a:pt x="16419" y="30818"/>
                    <a:pt x="16033" y="30715"/>
                    <a:pt x="15630" y="30502"/>
                  </a:cubicBezTo>
                  <a:cubicBezTo>
                    <a:pt x="15227" y="30289"/>
                    <a:pt x="14880" y="29894"/>
                    <a:pt x="14596" y="29302"/>
                  </a:cubicBezTo>
                  <a:lnTo>
                    <a:pt x="6449" y="13262"/>
                  </a:lnTo>
                  <a:lnTo>
                    <a:pt x="6449" y="43953"/>
                  </a:lnTo>
                  <a:cubicBezTo>
                    <a:pt x="6449" y="44672"/>
                    <a:pt x="6118" y="45216"/>
                    <a:pt x="5447"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50" name="Freeform: Shape 49">
              <a:extLst>
                <a:ext uri="{FF2B5EF4-FFF2-40B4-BE49-F238E27FC236}">
                  <a16:creationId xmlns:a16="http://schemas.microsoft.com/office/drawing/2014/main" id="{0967DEBA-223F-EC9B-1D56-F705CC2CD3A2}"/>
                </a:ext>
              </a:extLst>
            </p:cNvPr>
            <p:cNvSpPr/>
            <p:nvPr/>
          </p:nvSpPr>
          <p:spPr>
            <a:xfrm>
              <a:off x="1284519" y="6549316"/>
              <a:ext cx="27676" cy="46163"/>
            </a:xfrm>
            <a:custGeom>
              <a:avLst/>
              <a:gdLst>
                <a:gd name="connsiteX0" fmla="*/ 3221 w 27676"/>
                <a:gd name="connsiteY0" fmla="*/ 46164 h 46163"/>
                <a:gd name="connsiteX1" fmla="*/ 1002 w 27676"/>
                <a:gd name="connsiteY1" fmla="*/ 45595 h 46163"/>
                <a:gd name="connsiteX2" fmla="*/ 0 w 27676"/>
                <a:gd name="connsiteY2" fmla="*/ 43953 h 46163"/>
                <a:gd name="connsiteX3" fmla="*/ 0 w 27676"/>
                <a:gd name="connsiteY3" fmla="*/ 2147 h 46163"/>
                <a:gd name="connsiteX4" fmla="*/ 703 w 27676"/>
                <a:gd name="connsiteY4" fmla="*/ 632 h 46163"/>
                <a:gd name="connsiteX5" fmla="*/ 2494 w 27676"/>
                <a:gd name="connsiteY5" fmla="*/ 0 h 46163"/>
                <a:gd name="connsiteX6" fmla="*/ 14359 w 27676"/>
                <a:gd name="connsiteY6" fmla="*/ 0 h 46163"/>
                <a:gd name="connsiteX7" fmla="*/ 21108 w 27676"/>
                <a:gd name="connsiteY7" fmla="*/ 1358 h 46163"/>
                <a:gd name="connsiteX8" fmla="*/ 25916 w 27676"/>
                <a:gd name="connsiteY8" fmla="*/ 5778 h 46163"/>
                <a:gd name="connsiteX9" fmla="*/ 27676 w 27676"/>
                <a:gd name="connsiteY9" fmla="*/ 13893 h 46163"/>
                <a:gd name="connsiteX10" fmla="*/ 27676 w 27676"/>
                <a:gd name="connsiteY10" fmla="*/ 14399 h 46163"/>
                <a:gd name="connsiteX11" fmla="*/ 25884 w 27676"/>
                <a:gd name="connsiteY11" fmla="*/ 22545 h 46163"/>
                <a:gd name="connsiteX12" fmla="*/ 20958 w 27676"/>
                <a:gd name="connsiteY12" fmla="*/ 26997 h 46163"/>
                <a:gd name="connsiteX13" fmla="*/ 13996 w 27676"/>
                <a:gd name="connsiteY13" fmla="*/ 28355 h 46163"/>
                <a:gd name="connsiteX14" fmla="*/ 6457 w 27676"/>
                <a:gd name="connsiteY14" fmla="*/ 28355 h 46163"/>
                <a:gd name="connsiteX15" fmla="*/ 6457 w 27676"/>
                <a:gd name="connsiteY15" fmla="*/ 43953 h 46163"/>
                <a:gd name="connsiteX16" fmla="*/ 5455 w 27676"/>
                <a:gd name="connsiteY16" fmla="*/ 45595 h 46163"/>
                <a:gd name="connsiteX17" fmla="*/ 3221 w 27676"/>
                <a:gd name="connsiteY17" fmla="*/ 46164 h 46163"/>
                <a:gd name="connsiteX18" fmla="*/ 6441 w 27676"/>
                <a:gd name="connsiteY18" fmla="*/ 23050 h 46163"/>
                <a:gd name="connsiteX19" fmla="*/ 13980 w 27676"/>
                <a:gd name="connsiteY19" fmla="*/ 23050 h 46163"/>
                <a:gd name="connsiteX20" fmla="*/ 19301 w 27676"/>
                <a:gd name="connsiteY20" fmla="*/ 21029 h 46163"/>
                <a:gd name="connsiteX21" fmla="*/ 21219 w 27676"/>
                <a:gd name="connsiteY21" fmla="*/ 14841 h 46163"/>
                <a:gd name="connsiteX22" fmla="*/ 21219 w 27676"/>
                <a:gd name="connsiteY22" fmla="*/ 14083 h 46163"/>
                <a:gd name="connsiteX23" fmla="*/ 19301 w 27676"/>
                <a:gd name="connsiteY23" fmla="*/ 7925 h 46163"/>
                <a:gd name="connsiteX24" fmla="*/ 13980 w 27676"/>
                <a:gd name="connsiteY24" fmla="*/ 5936 h 46163"/>
                <a:gd name="connsiteX25" fmla="*/ 6441 w 27676"/>
                <a:gd name="connsiteY25" fmla="*/ 5936 h 46163"/>
                <a:gd name="connsiteX26" fmla="*/ 6441 w 27676"/>
                <a:gd name="connsiteY26" fmla="*/ 23050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6" h="46163">
                  <a:moveTo>
                    <a:pt x="3221" y="46164"/>
                  </a:moveTo>
                  <a:cubicBezTo>
                    <a:pt x="2408" y="46164"/>
                    <a:pt x="1674" y="45974"/>
                    <a:pt x="1002" y="45595"/>
                  </a:cubicBezTo>
                  <a:cubicBezTo>
                    <a:pt x="331" y="45216"/>
                    <a:pt x="0" y="44672"/>
                    <a:pt x="0" y="43953"/>
                  </a:cubicBezTo>
                  <a:lnTo>
                    <a:pt x="0" y="2147"/>
                  </a:lnTo>
                  <a:cubicBezTo>
                    <a:pt x="0" y="1555"/>
                    <a:pt x="229" y="1050"/>
                    <a:pt x="703" y="632"/>
                  </a:cubicBezTo>
                  <a:cubicBezTo>
                    <a:pt x="1168" y="213"/>
                    <a:pt x="1768" y="0"/>
                    <a:pt x="2494" y="0"/>
                  </a:cubicBezTo>
                  <a:lnTo>
                    <a:pt x="14359" y="0"/>
                  </a:lnTo>
                  <a:cubicBezTo>
                    <a:pt x="16830" y="0"/>
                    <a:pt x="19080" y="450"/>
                    <a:pt x="21108" y="1358"/>
                  </a:cubicBezTo>
                  <a:cubicBezTo>
                    <a:pt x="23137" y="2266"/>
                    <a:pt x="24740" y="3734"/>
                    <a:pt x="25916" y="5778"/>
                  </a:cubicBezTo>
                  <a:cubicBezTo>
                    <a:pt x="27092" y="7823"/>
                    <a:pt x="27676" y="10523"/>
                    <a:pt x="27676" y="13893"/>
                  </a:cubicBezTo>
                  <a:lnTo>
                    <a:pt x="27676" y="14399"/>
                  </a:lnTo>
                  <a:cubicBezTo>
                    <a:pt x="27676" y="17769"/>
                    <a:pt x="27076" y="20485"/>
                    <a:pt x="25884" y="22545"/>
                  </a:cubicBezTo>
                  <a:cubicBezTo>
                    <a:pt x="24684" y="24605"/>
                    <a:pt x="23042" y="26089"/>
                    <a:pt x="20958" y="26997"/>
                  </a:cubicBezTo>
                  <a:cubicBezTo>
                    <a:pt x="18866" y="27905"/>
                    <a:pt x="16546" y="28355"/>
                    <a:pt x="13996" y="28355"/>
                  </a:cubicBezTo>
                  <a:lnTo>
                    <a:pt x="6457" y="28355"/>
                  </a:lnTo>
                  <a:lnTo>
                    <a:pt x="6457" y="43953"/>
                  </a:lnTo>
                  <a:cubicBezTo>
                    <a:pt x="6457" y="44672"/>
                    <a:pt x="6126" y="45216"/>
                    <a:pt x="5455" y="45595"/>
                  </a:cubicBezTo>
                  <a:cubicBezTo>
                    <a:pt x="4768" y="45974"/>
                    <a:pt x="4026" y="46164"/>
                    <a:pt x="3221" y="46164"/>
                  </a:cubicBezTo>
                  <a:close/>
                  <a:moveTo>
                    <a:pt x="6441" y="23050"/>
                  </a:moveTo>
                  <a:lnTo>
                    <a:pt x="13980" y="23050"/>
                  </a:lnTo>
                  <a:cubicBezTo>
                    <a:pt x="16254" y="23050"/>
                    <a:pt x="18022" y="22379"/>
                    <a:pt x="19301" y="21029"/>
                  </a:cubicBezTo>
                  <a:cubicBezTo>
                    <a:pt x="20579" y="19680"/>
                    <a:pt x="21219" y="17619"/>
                    <a:pt x="21219" y="14841"/>
                  </a:cubicBezTo>
                  <a:lnTo>
                    <a:pt x="21219" y="14083"/>
                  </a:lnTo>
                  <a:cubicBezTo>
                    <a:pt x="21219" y="11304"/>
                    <a:pt x="20579" y="9252"/>
                    <a:pt x="19301" y="7925"/>
                  </a:cubicBezTo>
                  <a:cubicBezTo>
                    <a:pt x="18022" y="6599"/>
                    <a:pt x="16246" y="5936"/>
                    <a:pt x="13980" y="5936"/>
                  </a:cubicBezTo>
                  <a:lnTo>
                    <a:pt x="6441" y="5936"/>
                  </a:lnTo>
                  <a:lnTo>
                    <a:pt x="6441" y="23050"/>
                  </a:lnTo>
                  <a:close/>
                </a:path>
              </a:pathLst>
            </a:custGeom>
            <a:grpFill/>
            <a:ln w="783" cap="flat">
              <a:noFill/>
              <a:prstDash val="solid"/>
              <a:miter/>
            </a:ln>
          </p:spPr>
          <p:txBody>
            <a:bodyPr rtlCol="0" anchor="ctr"/>
            <a:lstStyle/>
            <a:p>
              <a:endParaRPr lang="en-AE"/>
            </a:p>
          </p:txBody>
        </p:sp>
        <p:sp>
          <p:nvSpPr>
            <p:cNvPr id="51" name="Freeform: Shape 50">
              <a:extLst>
                <a:ext uri="{FF2B5EF4-FFF2-40B4-BE49-F238E27FC236}">
                  <a16:creationId xmlns:a16="http://schemas.microsoft.com/office/drawing/2014/main" id="{48FF1F16-84C2-EDFA-6071-0FF4803374AC}"/>
                </a:ext>
              </a:extLst>
            </p:cNvPr>
            <p:cNvSpPr/>
            <p:nvPr/>
          </p:nvSpPr>
          <p:spPr>
            <a:xfrm>
              <a:off x="1323673" y="6549316"/>
              <a:ext cx="26649" cy="46163"/>
            </a:xfrm>
            <a:custGeom>
              <a:avLst/>
              <a:gdLst>
                <a:gd name="connsiteX0" fmla="*/ 2866 w 26649"/>
                <a:gd name="connsiteY0" fmla="*/ 46164 h 46163"/>
                <a:gd name="connsiteX1" fmla="*/ 916 w 26649"/>
                <a:gd name="connsiteY1" fmla="*/ 45595 h 46163"/>
                <a:gd name="connsiteX2" fmla="*/ 0 w 26649"/>
                <a:gd name="connsiteY2" fmla="*/ 43953 h 46163"/>
                <a:gd name="connsiteX3" fmla="*/ 0 w 26649"/>
                <a:gd name="connsiteY3" fmla="*/ 2210 h 46163"/>
                <a:gd name="connsiteX4" fmla="*/ 916 w 26649"/>
                <a:gd name="connsiteY4" fmla="*/ 568 h 46163"/>
                <a:gd name="connsiteX5" fmla="*/ 2866 w 26649"/>
                <a:gd name="connsiteY5" fmla="*/ 0 h 46163"/>
                <a:gd name="connsiteX6" fmla="*/ 24518 w 26649"/>
                <a:gd name="connsiteY6" fmla="*/ 0 h 46163"/>
                <a:gd name="connsiteX7" fmla="*/ 26160 w 26649"/>
                <a:gd name="connsiteY7" fmla="*/ 947 h 46163"/>
                <a:gd name="connsiteX8" fmla="*/ 26650 w 26649"/>
                <a:gd name="connsiteY8" fmla="*/ 2905 h 46163"/>
                <a:gd name="connsiteX9" fmla="*/ 26105 w 26649"/>
                <a:gd name="connsiteY9" fmla="*/ 5021 h 46163"/>
                <a:gd name="connsiteX10" fmla="*/ 24526 w 26649"/>
                <a:gd name="connsiteY10" fmla="*/ 5936 h 46163"/>
                <a:gd name="connsiteX11" fmla="*/ 6465 w 26649"/>
                <a:gd name="connsiteY11" fmla="*/ 5936 h 46163"/>
                <a:gd name="connsiteX12" fmla="*/ 6465 w 26649"/>
                <a:gd name="connsiteY12" fmla="*/ 20398 h 46163"/>
                <a:gd name="connsiteX13" fmla="*/ 15835 w 26649"/>
                <a:gd name="connsiteY13" fmla="*/ 20398 h 46163"/>
                <a:gd name="connsiteX14" fmla="*/ 17414 w 26649"/>
                <a:gd name="connsiteY14" fmla="*/ 21219 h 46163"/>
                <a:gd name="connsiteX15" fmla="*/ 17959 w 26649"/>
                <a:gd name="connsiteY15" fmla="*/ 23113 h 46163"/>
                <a:gd name="connsiteX16" fmla="*/ 17469 w 26649"/>
                <a:gd name="connsiteY16" fmla="*/ 24850 h 46163"/>
                <a:gd name="connsiteX17" fmla="*/ 15827 w 26649"/>
                <a:gd name="connsiteY17" fmla="*/ 25703 h 46163"/>
                <a:gd name="connsiteX18" fmla="*/ 6457 w 26649"/>
                <a:gd name="connsiteY18" fmla="*/ 25703 h 46163"/>
                <a:gd name="connsiteX19" fmla="*/ 6457 w 26649"/>
                <a:gd name="connsiteY19" fmla="*/ 40227 h 46163"/>
                <a:gd name="connsiteX20" fmla="*/ 24518 w 26649"/>
                <a:gd name="connsiteY20" fmla="*/ 40227 h 46163"/>
                <a:gd name="connsiteX21" fmla="*/ 26097 w 26649"/>
                <a:gd name="connsiteY21" fmla="*/ 41112 h 46163"/>
                <a:gd name="connsiteX22" fmla="*/ 26642 w 26649"/>
                <a:gd name="connsiteY22" fmla="*/ 43259 h 46163"/>
                <a:gd name="connsiteX23" fmla="*/ 26153 w 26649"/>
                <a:gd name="connsiteY23" fmla="*/ 45216 h 46163"/>
                <a:gd name="connsiteX24" fmla="*/ 24511 w 26649"/>
                <a:gd name="connsiteY24" fmla="*/ 46164 h 46163"/>
                <a:gd name="connsiteX25" fmla="*/ 2866 w 26649"/>
                <a:gd name="connsiteY25"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649" h="46163">
                  <a:moveTo>
                    <a:pt x="2866" y="46164"/>
                  </a:moveTo>
                  <a:cubicBezTo>
                    <a:pt x="2179" y="46164"/>
                    <a:pt x="1523" y="45974"/>
                    <a:pt x="916" y="45595"/>
                  </a:cubicBezTo>
                  <a:cubicBezTo>
                    <a:pt x="308" y="45216"/>
                    <a:pt x="0" y="44672"/>
                    <a:pt x="0" y="43953"/>
                  </a:cubicBezTo>
                  <a:lnTo>
                    <a:pt x="0" y="2210"/>
                  </a:lnTo>
                  <a:cubicBezTo>
                    <a:pt x="0" y="1492"/>
                    <a:pt x="308" y="947"/>
                    <a:pt x="916" y="568"/>
                  </a:cubicBezTo>
                  <a:cubicBezTo>
                    <a:pt x="1523" y="189"/>
                    <a:pt x="2171" y="0"/>
                    <a:pt x="2866" y="0"/>
                  </a:cubicBezTo>
                  <a:lnTo>
                    <a:pt x="24518" y="0"/>
                  </a:lnTo>
                  <a:cubicBezTo>
                    <a:pt x="25284" y="0"/>
                    <a:pt x="25837" y="316"/>
                    <a:pt x="26160" y="947"/>
                  </a:cubicBezTo>
                  <a:cubicBezTo>
                    <a:pt x="26484" y="1579"/>
                    <a:pt x="26650" y="2234"/>
                    <a:pt x="26650" y="2905"/>
                  </a:cubicBezTo>
                  <a:cubicBezTo>
                    <a:pt x="26650" y="3702"/>
                    <a:pt x="26468" y="4413"/>
                    <a:pt x="26105" y="5021"/>
                  </a:cubicBezTo>
                  <a:cubicBezTo>
                    <a:pt x="25742" y="5628"/>
                    <a:pt x="25213" y="5936"/>
                    <a:pt x="24526" y="5936"/>
                  </a:cubicBezTo>
                  <a:lnTo>
                    <a:pt x="6465" y="5936"/>
                  </a:lnTo>
                  <a:lnTo>
                    <a:pt x="6465" y="20398"/>
                  </a:lnTo>
                  <a:lnTo>
                    <a:pt x="15835" y="20398"/>
                  </a:lnTo>
                  <a:cubicBezTo>
                    <a:pt x="16522" y="20398"/>
                    <a:pt x="17051" y="20674"/>
                    <a:pt x="17414" y="21219"/>
                  </a:cubicBezTo>
                  <a:cubicBezTo>
                    <a:pt x="17777" y="21764"/>
                    <a:pt x="17959" y="22395"/>
                    <a:pt x="17959" y="23113"/>
                  </a:cubicBezTo>
                  <a:cubicBezTo>
                    <a:pt x="17959" y="23705"/>
                    <a:pt x="17793" y="24282"/>
                    <a:pt x="17469" y="24850"/>
                  </a:cubicBezTo>
                  <a:cubicBezTo>
                    <a:pt x="17146" y="25418"/>
                    <a:pt x="16601" y="25703"/>
                    <a:pt x="15827" y="25703"/>
                  </a:cubicBezTo>
                  <a:lnTo>
                    <a:pt x="6457" y="25703"/>
                  </a:lnTo>
                  <a:lnTo>
                    <a:pt x="6457" y="40227"/>
                  </a:lnTo>
                  <a:lnTo>
                    <a:pt x="24518" y="40227"/>
                  </a:lnTo>
                  <a:cubicBezTo>
                    <a:pt x="25205" y="40227"/>
                    <a:pt x="25734" y="40520"/>
                    <a:pt x="26097" y="41112"/>
                  </a:cubicBezTo>
                  <a:cubicBezTo>
                    <a:pt x="26460" y="41704"/>
                    <a:pt x="26642" y="42414"/>
                    <a:pt x="26642" y="43259"/>
                  </a:cubicBezTo>
                  <a:cubicBezTo>
                    <a:pt x="26642" y="43930"/>
                    <a:pt x="26476" y="44585"/>
                    <a:pt x="26153" y="45216"/>
                  </a:cubicBezTo>
                  <a:cubicBezTo>
                    <a:pt x="25829" y="45848"/>
                    <a:pt x="25276" y="46164"/>
                    <a:pt x="24511" y="46164"/>
                  </a:cubicBezTo>
                  <a:lnTo>
                    <a:pt x="2866" y="46164"/>
                  </a:lnTo>
                  <a:close/>
                </a:path>
              </a:pathLst>
            </a:custGeom>
            <a:grpFill/>
            <a:ln w="783" cap="flat">
              <a:noFill/>
              <a:prstDash val="solid"/>
              <a:miter/>
            </a:ln>
          </p:spPr>
          <p:txBody>
            <a:bodyPr rtlCol="0" anchor="ctr"/>
            <a:lstStyle/>
            <a:p>
              <a:endParaRPr lang="en-AE"/>
            </a:p>
          </p:txBody>
        </p:sp>
        <p:sp>
          <p:nvSpPr>
            <p:cNvPr id="52" name="Freeform: Shape 51">
              <a:extLst>
                <a:ext uri="{FF2B5EF4-FFF2-40B4-BE49-F238E27FC236}">
                  <a16:creationId xmlns:a16="http://schemas.microsoft.com/office/drawing/2014/main" id="{E2621C94-1DA0-2001-FD34-7E33610D190A}"/>
                </a:ext>
              </a:extLst>
            </p:cNvPr>
            <p:cNvSpPr/>
            <p:nvPr/>
          </p:nvSpPr>
          <p:spPr>
            <a:xfrm>
              <a:off x="1358051" y="6549316"/>
              <a:ext cx="29444" cy="46163"/>
            </a:xfrm>
            <a:custGeom>
              <a:avLst/>
              <a:gdLst>
                <a:gd name="connsiteX0" fmla="*/ 14714 w 29444"/>
                <a:gd name="connsiteY0" fmla="*/ 46164 h 46163"/>
                <a:gd name="connsiteX1" fmla="*/ 12496 w 29444"/>
                <a:gd name="connsiteY1" fmla="*/ 45595 h 46163"/>
                <a:gd name="connsiteX2" fmla="*/ 11494 w 29444"/>
                <a:gd name="connsiteY2" fmla="*/ 43953 h 46163"/>
                <a:gd name="connsiteX3" fmla="*/ 11494 w 29444"/>
                <a:gd name="connsiteY3" fmla="*/ 6126 h 46163"/>
                <a:gd name="connsiteX4" fmla="*/ 2068 w 29444"/>
                <a:gd name="connsiteY4" fmla="*/ 6126 h 46163"/>
                <a:gd name="connsiteX5" fmla="*/ 545 w 29444"/>
                <a:gd name="connsiteY5" fmla="*/ 5178 h 46163"/>
                <a:gd name="connsiteX6" fmla="*/ 0 w 29444"/>
                <a:gd name="connsiteY6" fmla="*/ 3031 h 46163"/>
                <a:gd name="connsiteX7" fmla="*/ 489 w 29444"/>
                <a:gd name="connsiteY7" fmla="*/ 947 h 46163"/>
                <a:gd name="connsiteX8" fmla="*/ 2068 w 29444"/>
                <a:gd name="connsiteY8" fmla="*/ 0 h 46163"/>
                <a:gd name="connsiteX9" fmla="*/ 27313 w 29444"/>
                <a:gd name="connsiteY9" fmla="*/ 0 h 46163"/>
                <a:gd name="connsiteX10" fmla="*/ 28955 w 29444"/>
                <a:gd name="connsiteY10" fmla="*/ 947 h 46163"/>
                <a:gd name="connsiteX11" fmla="*/ 29444 w 29444"/>
                <a:gd name="connsiteY11" fmla="*/ 2968 h 46163"/>
                <a:gd name="connsiteX12" fmla="*/ 28923 w 29444"/>
                <a:gd name="connsiteY12" fmla="*/ 5178 h 46163"/>
                <a:gd name="connsiteX13" fmla="*/ 27313 w 29444"/>
                <a:gd name="connsiteY13" fmla="*/ 6126 h 46163"/>
                <a:gd name="connsiteX14" fmla="*/ 17943 w 29444"/>
                <a:gd name="connsiteY14" fmla="*/ 6126 h 46163"/>
                <a:gd name="connsiteX15" fmla="*/ 17943 w 29444"/>
                <a:gd name="connsiteY15" fmla="*/ 43953 h 46163"/>
                <a:gd name="connsiteX16" fmla="*/ 16940 w 29444"/>
                <a:gd name="connsiteY16" fmla="*/ 45595 h 46163"/>
                <a:gd name="connsiteX17" fmla="*/ 14714 w 29444"/>
                <a:gd name="connsiteY17"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444" h="46163">
                  <a:moveTo>
                    <a:pt x="14714" y="46164"/>
                  </a:moveTo>
                  <a:cubicBezTo>
                    <a:pt x="13901" y="46164"/>
                    <a:pt x="13167" y="45974"/>
                    <a:pt x="12496" y="45595"/>
                  </a:cubicBezTo>
                  <a:cubicBezTo>
                    <a:pt x="11825" y="45216"/>
                    <a:pt x="11494" y="44672"/>
                    <a:pt x="11494" y="43953"/>
                  </a:cubicBezTo>
                  <a:lnTo>
                    <a:pt x="11494" y="6126"/>
                  </a:lnTo>
                  <a:lnTo>
                    <a:pt x="2068" y="6126"/>
                  </a:lnTo>
                  <a:cubicBezTo>
                    <a:pt x="1421" y="6126"/>
                    <a:pt x="916" y="5810"/>
                    <a:pt x="545" y="5178"/>
                  </a:cubicBezTo>
                  <a:cubicBezTo>
                    <a:pt x="174" y="4547"/>
                    <a:pt x="0" y="3829"/>
                    <a:pt x="0" y="3031"/>
                  </a:cubicBezTo>
                  <a:cubicBezTo>
                    <a:pt x="0" y="2273"/>
                    <a:pt x="158" y="1579"/>
                    <a:pt x="489" y="947"/>
                  </a:cubicBezTo>
                  <a:cubicBezTo>
                    <a:pt x="813" y="316"/>
                    <a:pt x="1342" y="0"/>
                    <a:pt x="2068" y="0"/>
                  </a:cubicBezTo>
                  <a:lnTo>
                    <a:pt x="27313" y="0"/>
                  </a:lnTo>
                  <a:cubicBezTo>
                    <a:pt x="28079" y="0"/>
                    <a:pt x="28631" y="316"/>
                    <a:pt x="28955" y="947"/>
                  </a:cubicBezTo>
                  <a:cubicBezTo>
                    <a:pt x="29279" y="1579"/>
                    <a:pt x="29444" y="2250"/>
                    <a:pt x="29444" y="2968"/>
                  </a:cubicBezTo>
                  <a:cubicBezTo>
                    <a:pt x="29444" y="3813"/>
                    <a:pt x="29271" y="4547"/>
                    <a:pt x="28923" y="5178"/>
                  </a:cubicBezTo>
                  <a:cubicBezTo>
                    <a:pt x="28576" y="5810"/>
                    <a:pt x="28039" y="6126"/>
                    <a:pt x="27313" y="6126"/>
                  </a:cubicBezTo>
                  <a:lnTo>
                    <a:pt x="17943" y="6126"/>
                  </a:lnTo>
                  <a:lnTo>
                    <a:pt x="17943" y="43953"/>
                  </a:lnTo>
                  <a:cubicBezTo>
                    <a:pt x="17943" y="44672"/>
                    <a:pt x="17611" y="45216"/>
                    <a:pt x="16940" y="45595"/>
                  </a:cubicBezTo>
                  <a:cubicBezTo>
                    <a:pt x="16262" y="45974"/>
                    <a:pt x="15527" y="46164"/>
                    <a:pt x="14714" y="46164"/>
                  </a:cubicBezTo>
                  <a:close/>
                </a:path>
              </a:pathLst>
            </a:custGeom>
            <a:grpFill/>
            <a:ln w="783" cap="flat">
              <a:noFill/>
              <a:prstDash val="solid"/>
              <a:miter/>
            </a:ln>
          </p:spPr>
          <p:txBody>
            <a:bodyPr rtlCol="0" anchor="ctr"/>
            <a:lstStyle/>
            <a:p>
              <a:endParaRPr lang="en-AE"/>
            </a:p>
          </p:txBody>
        </p:sp>
        <p:sp>
          <p:nvSpPr>
            <p:cNvPr id="53" name="Freeform: Shape 52">
              <a:extLst>
                <a:ext uri="{FF2B5EF4-FFF2-40B4-BE49-F238E27FC236}">
                  <a16:creationId xmlns:a16="http://schemas.microsoft.com/office/drawing/2014/main" id="{506992BA-B6E7-5E27-F77F-E463008FFABD}"/>
                </a:ext>
              </a:extLst>
            </p:cNvPr>
            <p:cNvSpPr/>
            <p:nvPr/>
          </p:nvSpPr>
          <p:spPr>
            <a:xfrm>
              <a:off x="1398129" y="6549316"/>
              <a:ext cx="6441" cy="46163"/>
            </a:xfrm>
            <a:custGeom>
              <a:avLst/>
              <a:gdLst>
                <a:gd name="connsiteX0" fmla="*/ 3221 w 6441"/>
                <a:gd name="connsiteY0" fmla="*/ 46164 h 46163"/>
                <a:gd name="connsiteX1" fmla="*/ 1003 w 6441"/>
                <a:gd name="connsiteY1" fmla="*/ 45595 h 46163"/>
                <a:gd name="connsiteX2" fmla="*/ 0 w 6441"/>
                <a:gd name="connsiteY2" fmla="*/ 43953 h 46163"/>
                <a:gd name="connsiteX3" fmla="*/ 0 w 6441"/>
                <a:gd name="connsiteY3" fmla="*/ 2147 h 46163"/>
                <a:gd name="connsiteX4" fmla="*/ 1003 w 6441"/>
                <a:gd name="connsiteY4" fmla="*/ 505 h 46163"/>
                <a:gd name="connsiteX5" fmla="*/ 3221 w 6441"/>
                <a:gd name="connsiteY5" fmla="*/ 0 h 46163"/>
                <a:gd name="connsiteX6" fmla="*/ 5439 w 6441"/>
                <a:gd name="connsiteY6" fmla="*/ 505 h 46163"/>
                <a:gd name="connsiteX7" fmla="*/ 6441 w 6441"/>
                <a:gd name="connsiteY7" fmla="*/ 2147 h 46163"/>
                <a:gd name="connsiteX8" fmla="*/ 6441 w 6441"/>
                <a:gd name="connsiteY8" fmla="*/ 43953 h 46163"/>
                <a:gd name="connsiteX9" fmla="*/ 5439 w 6441"/>
                <a:gd name="connsiteY9" fmla="*/ 45595 h 46163"/>
                <a:gd name="connsiteX10" fmla="*/ 3221 w 6441"/>
                <a:gd name="connsiteY10"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1" h="46163">
                  <a:moveTo>
                    <a:pt x="3221" y="46164"/>
                  </a:moveTo>
                  <a:cubicBezTo>
                    <a:pt x="2408" y="46164"/>
                    <a:pt x="1674" y="45974"/>
                    <a:pt x="1003" y="45595"/>
                  </a:cubicBezTo>
                  <a:cubicBezTo>
                    <a:pt x="332" y="45216"/>
                    <a:pt x="0" y="44672"/>
                    <a:pt x="0" y="43953"/>
                  </a:cubicBezTo>
                  <a:lnTo>
                    <a:pt x="0" y="2147"/>
                  </a:lnTo>
                  <a:cubicBezTo>
                    <a:pt x="0" y="1389"/>
                    <a:pt x="332" y="845"/>
                    <a:pt x="1003" y="505"/>
                  </a:cubicBezTo>
                  <a:cubicBezTo>
                    <a:pt x="1674" y="166"/>
                    <a:pt x="2408" y="0"/>
                    <a:pt x="3221" y="0"/>
                  </a:cubicBezTo>
                  <a:cubicBezTo>
                    <a:pt x="4034" y="0"/>
                    <a:pt x="4768" y="166"/>
                    <a:pt x="5439" y="505"/>
                  </a:cubicBezTo>
                  <a:cubicBezTo>
                    <a:pt x="6110" y="845"/>
                    <a:pt x="6441" y="1389"/>
                    <a:pt x="6441" y="2147"/>
                  </a:cubicBezTo>
                  <a:lnTo>
                    <a:pt x="6441" y="43953"/>
                  </a:lnTo>
                  <a:cubicBezTo>
                    <a:pt x="6441" y="44672"/>
                    <a:pt x="6110" y="45216"/>
                    <a:pt x="5439" y="45595"/>
                  </a:cubicBezTo>
                  <a:cubicBezTo>
                    <a:pt x="4776" y="45974"/>
                    <a:pt x="4034" y="46164"/>
                    <a:pt x="3221" y="46164"/>
                  </a:cubicBezTo>
                  <a:close/>
                </a:path>
              </a:pathLst>
            </a:custGeom>
            <a:grpFill/>
            <a:ln w="783" cap="flat">
              <a:noFill/>
              <a:prstDash val="solid"/>
              <a:miter/>
            </a:ln>
          </p:spPr>
          <p:txBody>
            <a:bodyPr rtlCol="0" anchor="ctr"/>
            <a:lstStyle/>
            <a:p>
              <a:endParaRPr lang="en-AE"/>
            </a:p>
          </p:txBody>
        </p:sp>
        <p:sp>
          <p:nvSpPr>
            <p:cNvPr id="54" name="Freeform: Shape 53">
              <a:extLst>
                <a:ext uri="{FF2B5EF4-FFF2-40B4-BE49-F238E27FC236}">
                  <a16:creationId xmlns:a16="http://schemas.microsoft.com/office/drawing/2014/main" id="{1CF817CF-5072-28FC-36AA-48B31FC22DC2}"/>
                </a:ext>
              </a:extLst>
            </p:cNvPr>
            <p:cNvSpPr/>
            <p:nvPr/>
          </p:nvSpPr>
          <p:spPr>
            <a:xfrm>
              <a:off x="1415219" y="6549316"/>
              <a:ext cx="29444" cy="46163"/>
            </a:xfrm>
            <a:custGeom>
              <a:avLst/>
              <a:gdLst>
                <a:gd name="connsiteX0" fmla="*/ 14714 w 29444"/>
                <a:gd name="connsiteY0" fmla="*/ 46164 h 46163"/>
                <a:gd name="connsiteX1" fmla="*/ 12496 w 29444"/>
                <a:gd name="connsiteY1" fmla="*/ 45595 h 46163"/>
                <a:gd name="connsiteX2" fmla="*/ 11494 w 29444"/>
                <a:gd name="connsiteY2" fmla="*/ 43953 h 46163"/>
                <a:gd name="connsiteX3" fmla="*/ 11494 w 29444"/>
                <a:gd name="connsiteY3" fmla="*/ 6126 h 46163"/>
                <a:gd name="connsiteX4" fmla="*/ 2068 w 29444"/>
                <a:gd name="connsiteY4" fmla="*/ 6126 h 46163"/>
                <a:gd name="connsiteX5" fmla="*/ 545 w 29444"/>
                <a:gd name="connsiteY5" fmla="*/ 5178 h 46163"/>
                <a:gd name="connsiteX6" fmla="*/ 0 w 29444"/>
                <a:gd name="connsiteY6" fmla="*/ 3031 h 46163"/>
                <a:gd name="connsiteX7" fmla="*/ 489 w 29444"/>
                <a:gd name="connsiteY7" fmla="*/ 947 h 46163"/>
                <a:gd name="connsiteX8" fmla="*/ 2068 w 29444"/>
                <a:gd name="connsiteY8" fmla="*/ 0 h 46163"/>
                <a:gd name="connsiteX9" fmla="*/ 27313 w 29444"/>
                <a:gd name="connsiteY9" fmla="*/ 0 h 46163"/>
                <a:gd name="connsiteX10" fmla="*/ 28955 w 29444"/>
                <a:gd name="connsiteY10" fmla="*/ 947 h 46163"/>
                <a:gd name="connsiteX11" fmla="*/ 29444 w 29444"/>
                <a:gd name="connsiteY11" fmla="*/ 2968 h 46163"/>
                <a:gd name="connsiteX12" fmla="*/ 28923 w 29444"/>
                <a:gd name="connsiteY12" fmla="*/ 5178 h 46163"/>
                <a:gd name="connsiteX13" fmla="*/ 27313 w 29444"/>
                <a:gd name="connsiteY13" fmla="*/ 6126 h 46163"/>
                <a:gd name="connsiteX14" fmla="*/ 17943 w 29444"/>
                <a:gd name="connsiteY14" fmla="*/ 6126 h 46163"/>
                <a:gd name="connsiteX15" fmla="*/ 17943 w 29444"/>
                <a:gd name="connsiteY15" fmla="*/ 43953 h 46163"/>
                <a:gd name="connsiteX16" fmla="*/ 16940 w 29444"/>
                <a:gd name="connsiteY16" fmla="*/ 45595 h 46163"/>
                <a:gd name="connsiteX17" fmla="*/ 14714 w 29444"/>
                <a:gd name="connsiteY17"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444" h="46163">
                  <a:moveTo>
                    <a:pt x="14714" y="46164"/>
                  </a:moveTo>
                  <a:cubicBezTo>
                    <a:pt x="13901" y="46164"/>
                    <a:pt x="13167" y="45974"/>
                    <a:pt x="12496" y="45595"/>
                  </a:cubicBezTo>
                  <a:cubicBezTo>
                    <a:pt x="11825" y="45216"/>
                    <a:pt x="11494" y="44672"/>
                    <a:pt x="11494" y="43953"/>
                  </a:cubicBezTo>
                  <a:lnTo>
                    <a:pt x="11494" y="6126"/>
                  </a:lnTo>
                  <a:lnTo>
                    <a:pt x="2068" y="6126"/>
                  </a:lnTo>
                  <a:cubicBezTo>
                    <a:pt x="1421" y="6126"/>
                    <a:pt x="916" y="5810"/>
                    <a:pt x="545" y="5178"/>
                  </a:cubicBezTo>
                  <a:cubicBezTo>
                    <a:pt x="174" y="4547"/>
                    <a:pt x="0" y="3829"/>
                    <a:pt x="0" y="3031"/>
                  </a:cubicBezTo>
                  <a:cubicBezTo>
                    <a:pt x="0" y="2273"/>
                    <a:pt x="158" y="1579"/>
                    <a:pt x="489" y="947"/>
                  </a:cubicBezTo>
                  <a:cubicBezTo>
                    <a:pt x="813" y="316"/>
                    <a:pt x="1342" y="0"/>
                    <a:pt x="2068" y="0"/>
                  </a:cubicBezTo>
                  <a:lnTo>
                    <a:pt x="27313" y="0"/>
                  </a:lnTo>
                  <a:cubicBezTo>
                    <a:pt x="28079" y="0"/>
                    <a:pt x="28631" y="316"/>
                    <a:pt x="28955" y="947"/>
                  </a:cubicBezTo>
                  <a:cubicBezTo>
                    <a:pt x="29279" y="1579"/>
                    <a:pt x="29444" y="2250"/>
                    <a:pt x="29444" y="2968"/>
                  </a:cubicBezTo>
                  <a:cubicBezTo>
                    <a:pt x="29444" y="3813"/>
                    <a:pt x="29271" y="4547"/>
                    <a:pt x="28923" y="5178"/>
                  </a:cubicBezTo>
                  <a:cubicBezTo>
                    <a:pt x="28576" y="5810"/>
                    <a:pt x="28039" y="6126"/>
                    <a:pt x="27313" y="6126"/>
                  </a:cubicBezTo>
                  <a:lnTo>
                    <a:pt x="17943" y="6126"/>
                  </a:lnTo>
                  <a:lnTo>
                    <a:pt x="17943" y="43953"/>
                  </a:lnTo>
                  <a:cubicBezTo>
                    <a:pt x="17943" y="44672"/>
                    <a:pt x="17611" y="45216"/>
                    <a:pt x="16940" y="45595"/>
                  </a:cubicBezTo>
                  <a:cubicBezTo>
                    <a:pt x="16269" y="45974"/>
                    <a:pt x="15527" y="46164"/>
                    <a:pt x="14714" y="46164"/>
                  </a:cubicBezTo>
                  <a:close/>
                </a:path>
              </a:pathLst>
            </a:custGeom>
            <a:grpFill/>
            <a:ln w="783" cap="flat">
              <a:noFill/>
              <a:prstDash val="solid"/>
              <a:miter/>
            </a:ln>
          </p:spPr>
          <p:txBody>
            <a:bodyPr rtlCol="0" anchor="ctr"/>
            <a:lstStyle/>
            <a:p>
              <a:endParaRPr lang="en-AE"/>
            </a:p>
          </p:txBody>
        </p:sp>
        <p:sp>
          <p:nvSpPr>
            <p:cNvPr id="55" name="Freeform: Shape 54">
              <a:extLst>
                <a:ext uri="{FF2B5EF4-FFF2-40B4-BE49-F238E27FC236}">
                  <a16:creationId xmlns:a16="http://schemas.microsoft.com/office/drawing/2014/main" id="{F0E6445A-4548-0207-5AF4-163626B9FE8C}"/>
                </a:ext>
              </a:extLst>
            </p:cNvPr>
            <p:cNvSpPr/>
            <p:nvPr/>
          </p:nvSpPr>
          <p:spPr>
            <a:xfrm>
              <a:off x="1455305" y="6549316"/>
              <a:ext cx="6441" cy="46163"/>
            </a:xfrm>
            <a:custGeom>
              <a:avLst/>
              <a:gdLst>
                <a:gd name="connsiteX0" fmla="*/ 3221 w 6441"/>
                <a:gd name="connsiteY0" fmla="*/ 46164 h 46163"/>
                <a:gd name="connsiteX1" fmla="*/ 1003 w 6441"/>
                <a:gd name="connsiteY1" fmla="*/ 45595 h 46163"/>
                <a:gd name="connsiteX2" fmla="*/ 0 w 6441"/>
                <a:gd name="connsiteY2" fmla="*/ 43953 h 46163"/>
                <a:gd name="connsiteX3" fmla="*/ 0 w 6441"/>
                <a:gd name="connsiteY3" fmla="*/ 2147 h 46163"/>
                <a:gd name="connsiteX4" fmla="*/ 1003 w 6441"/>
                <a:gd name="connsiteY4" fmla="*/ 505 h 46163"/>
                <a:gd name="connsiteX5" fmla="*/ 3221 w 6441"/>
                <a:gd name="connsiteY5" fmla="*/ 0 h 46163"/>
                <a:gd name="connsiteX6" fmla="*/ 5439 w 6441"/>
                <a:gd name="connsiteY6" fmla="*/ 505 h 46163"/>
                <a:gd name="connsiteX7" fmla="*/ 6441 w 6441"/>
                <a:gd name="connsiteY7" fmla="*/ 2147 h 46163"/>
                <a:gd name="connsiteX8" fmla="*/ 6441 w 6441"/>
                <a:gd name="connsiteY8" fmla="*/ 43953 h 46163"/>
                <a:gd name="connsiteX9" fmla="*/ 5439 w 6441"/>
                <a:gd name="connsiteY9" fmla="*/ 45595 h 46163"/>
                <a:gd name="connsiteX10" fmla="*/ 3221 w 6441"/>
                <a:gd name="connsiteY10"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1" h="46163">
                  <a:moveTo>
                    <a:pt x="3221" y="46164"/>
                  </a:moveTo>
                  <a:cubicBezTo>
                    <a:pt x="2408" y="46164"/>
                    <a:pt x="1674" y="45974"/>
                    <a:pt x="1003" y="45595"/>
                  </a:cubicBezTo>
                  <a:cubicBezTo>
                    <a:pt x="331" y="45216"/>
                    <a:pt x="0" y="44672"/>
                    <a:pt x="0" y="43953"/>
                  </a:cubicBezTo>
                  <a:lnTo>
                    <a:pt x="0" y="2147"/>
                  </a:lnTo>
                  <a:cubicBezTo>
                    <a:pt x="0" y="1389"/>
                    <a:pt x="331" y="845"/>
                    <a:pt x="1003" y="505"/>
                  </a:cubicBezTo>
                  <a:cubicBezTo>
                    <a:pt x="1674" y="166"/>
                    <a:pt x="2408" y="0"/>
                    <a:pt x="3221" y="0"/>
                  </a:cubicBezTo>
                  <a:cubicBezTo>
                    <a:pt x="4034" y="0"/>
                    <a:pt x="4768" y="166"/>
                    <a:pt x="5439" y="505"/>
                  </a:cubicBezTo>
                  <a:cubicBezTo>
                    <a:pt x="6110" y="845"/>
                    <a:pt x="6441" y="1389"/>
                    <a:pt x="6441" y="2147"/>
                  </a:cubicBezTo>
                  <a:lnTo>
                    <a:pt x="6441" y="43953"/>
                  </a:lnTo>
                  <a:cubicBezTo>
                    <a:pt x="6441" y="44672"/>
                    <a:pt x="6110" y="45216"/>
                    <a:pt x="5439" y="45595"/>
                  </a:cubicBezTo>
                  <a:cubicBezTo>
                    <a:pt x="4768" y="45974"/>
                    <a:pt x="4034" y="46164"/>
                    <a:pt x="3221" y="46164"/>
                  </a:cubicBezTo>
                  <a:close/>
                </a:path>
              </a:pathLst>
            </a:custGeom>
            <a:grpFill/>
            <a:ln w="783" cap="flat">
              <a:noFill/>
              <a:prstDash val="solid"/>
              <a:miter/>
            </a:ln>
          </p:spPr>
          <p:txBody>
            <a:bodyPr rtlCol="0" anchor="ctr"/>
            <a:lstStyle/>
            <a:p>
              <a:endParaRPr lang="en-AE"/>
            </a:p>
          </p:txBody>
        </p:sp>
        <p:sp>
          <p:nvSpPr>
            <p:cNvPr id="56" name="Freeform: Shape 55">
              <a:extLst>
                <a:ext uri="{FF2B5EF4-FFF2-40B4-BE49-F238E27FC236}">
                  <a16:creationId xmlns:a16="http://schemas.microsoft.com/office/drawing/2014/main" id="{C3E8E39F-FCAA-B9F2-A52B-3BC5A16B3586}"/>
                </a:ext>
              </a:extLst>
            </p:cNvPr>
            <p:cNvSpPr/>
            <p:nvPr/>
          </p:nvSpPr>
          <p:spPr>
            <a:xfrm>
              <a:off x="1475316" y="6549316"/>
              <a:ext cx="27297" cy="46542"/>
            </a:xfrm>
            <a:custGeom>
              <a:avLst/>
              <a:gdLst>
                <a:gd name="connsiteX0" fmla="*/ 13617 w 27297"/>
                <a:gd name="connsiteY0" fmla="*/ 46543 h 46542"/>
                <a:gd name="connsiteX1" fmla="*/ 6655 w 27297"/>
                <a:gd name="connsiteY1" fmla="*/ 45153 h 46542"/>
                <a:gd name="connsiteX2" fmla="*/ 1792 w 27297"/>
                <a:gd name="connsiteY2" fmla="*/ 40670 h 46542"/>
                <a:gd name="connsiteX3" fmla="*/ 0 w 27297"/>
                <a:gd name="connsiteY3" fmla="*/ 32460 h 46542"/>
                <a:gd name="connsiteX4" fmla="*/ 0 w 27297"/>
                <a:gd name="connsiteY4" fmla="*/ 14083 h 46542"/>
                <a:gd name="connsiteX5" fmla="*/ 1792 w 27297"/>
                <a:gd name="connsiteY5" fmla="*/ 5873 h 46542"/>
                <a:gd name="connsiteX6" fmla="*/ 6655 w 27297"/>
                <a:gd name="connsiteY6" fmla="*/ 1389 h 46542"/>
                <a:gd name="connsiteX7" fmla="*/ 13617 w 27297"/>
                <a:gd name="connsiteY7" fmla="*/ 0 h 46542"/>
                <a:gd name="connsiteX8" fmla="*/ 20548 w 27297"/>
                <a:gd name="connsiteY8" fmla="*/ 1389 h 46542"/>
                <a:gd name="connsiteX9" fmla="*/ 25474 w 27297"/>
                <a:gd name="connsiteY9" fmla="*/ 5873 h 46542"/>
                <a:gd name="connsiteX10" fmla="*/ 27297 w 27297"/>
                <a:gd name="connsiteY10" fmla="*/ 14083 h 46542"/>
                <a:gd name="connsiteX11" fmla="*/ 27297 w 27297"/>
                <a:gd name="connsiteY11" fmla="*/ 32460 h 46542"/>
                <a:gd name="connsiteX12" fmla="*/ 25474 w 27297"/>
                <a:gd name="connsiteY12" fmla="*/ 40670 h 46542"/>
                <a:gd name="connsiteX13" fmla="*/ 20548 w 27297"/>
                <a:gd name="connsiteY13" fmla="*/ 45153 h 46542"/>
                <a:gd name="connsiteX14" fmla="*/ 13617 w 27297"/>
                <a:gd name="connsiteY14" fmla="*/ 46543 h 46542"/>
                <a:gd name="connsiteX15" fmla="*/ 13617 w 27297"/>
                <a:gd name="connsiteY15" fmla="*/ 40606 h 46542"/>
                <a:gd name="connsiteX16" fmla="*/ 18906 w 27297"/>
                <a:gd name="connsiteY16" fmla="*/ 38617 h 46542"/>
                <a:gd name="connsiteX17" fmla="*/ 20848 w 27297"/>
                <a:gd name="connsiteY17" fmla="*/ 32460 h 46542"/>
                <a:gd name="connsiteX18" fmla="*/ 20848 w 27297"/>
                <a:gd name="connsiteY18" fmla="*/ 14083 h 46542"/>
                <a:gd name="connsiteX19" fmla="*/ 18930 w 27297"/>
                <a:gd name="connsiteY19" fmla="*/ 7925 h 46542"/>
                <a:gd name="connsiteX20" fmla="*/ 13609 w 27297"/>
                <a:gd name="connsiteY20" fmla="*/ 5936 h 46542"/>
                <a:gd name="connsiteX21" fmla="*/ 8289 w 27297"/>
                <a:gd name="connsiteY21" fmla="*/ 7925 h 46542"/>
                <a:gd name="connsiteX22" fmla="*/ 6370 w 27297"/>
                <a:gd name="connsiteY22" fmla="*/ 14083 h 46542"/>
                <a:gd name="connsiteX23" fmla="*/ 6370 w 27297"/>
                <a:gd name="connsiteY23" fmla="*/ 32460 h 46542"/>
                <a:gd name="connsiteX24" fmla="*/ 8289 w 27297"/>
                <a:gd name="connsiteY24" fmla="*/ 38617 h 46542"/>
                <a:gd name="connsiteX25" fmla="*/ 13617 w 27297"/>
                <a:gd name="connsiteY25" fmla="*/ 40606 h 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297" h="46542">
                  <a:moveTo>
                    <a:pt x="13617" y="46543"/>
                  </a:moveTo>
                  <a:cubicBezTo>
                    <a:pt x="11020" y="46543"/>
                    <a:pt x="8699" y="46077"/>
                    <a:pt x="6655" y="45153"/>
                  </a:cubicBezTo>
                  <a:cubicBezTo>
                    <a:pt x="4610" y="44230"/>
                    <a:pt x="2984" y="42730"/>
                    <a:pt x="1792" y="40670"/>
                  </a:cubicBezTo>
                  <a:cubicBezTo>
                    <a:pt x="592" y="38609"/>
                    <a:pt x="0" y="35870"/>
                    <a:pt x="0" y="32460"/>
                  </a:cubicBezTo>
                  <a:lnTo>
                    <a:pt x="0" y="14083"/>
                  </a:lnTo>
                  <a:cubicBezTo>
                    <a:pt x="0" y="10673"/>
                    <a:pt x="600" y="7933"/>
                    <a:pt x="1792" y="5873"/>
                  </a:cubicBezTo>
                  <a:cubicBezTo>
                    <a:pt x="2984" y="3813"/>
                    <a:pt x="4610" y="2313"/>
                    <a:pt x="6655" y="1389"/>
                  </a:cubicBezTo>
                  <a:cubicBezTo>
                    <a:pt x="8699" y="466"/>
                    <a:pt x="11028" y="0"/>
                    <a:pt x="13617" y="0"/>
                  </a:cubicBezTo>
                  <a:cubicBezTo>
                    <a:pt x="16175" y="0"/>
                    <a:pt x="18480" y="466"/>
                    <a:pt x="20548" y="1389"/>
                  </a:cubicBezTo>
                  <a:cubicBezTo>
                    <a:pt x="22616" y="2313"/>
                    <a:pt x="24258" y="3813"/>
                    <a:pt x="25474" y="5873"/>
                  </a:cubicBezTo>
                  <a:cubicBezTo>
                    <a:pt x="26689" y="7933"/>
                    <a:pt x="27297" y="10673"/>
                    <a:pt x="27297" y="14083"/>
                  </a:cubicBezTo>
                  <a:lnTo>
                    <a:pt x="27297" y="32460"/>
                  </a:lnTo>
                  <a:cubicBezTo>
                    <a:pt x="27297" y="35870"/>
                    <a:pt x="26689" y="38609"/>
                    <a:pt x="25474" y="40670"/>
                  </a:cubicBezTo>
                  <a:cubicBezTo>
                    <a:pt x="24258" y="42730"/>
                    <a:pt x="22616" y="44230"/>
                    <a:pt x="20548" y="45153"/>
                  </a:cubicBezTo>
                  <a:cubicBezTo>
                    <a:pt x="18488" y="46077"/>
                    <a:pt x="16175" y="46543"/>
                    <a:pt x="13617" y="46543"/>
                  </a:cubicBezTo>
                  <a:close/>
                  <a:moveTo>
                    <a:pt x="13617" y="40606"/>
                  </a:moveTo>
                  <a:cubicBezTo>
                    <a:pt x="15851" y="40606"/>
                    <a:pt x="17611" y="39943"/>
                    <a:pt x="18906" y="38617"/>
                  </a:cubicBezTo>
                  <a:cubicBezTo>
                    <a:pt x="20201" y="37291"/>
                    <a:pt x="20848" y="35238"/>
                    <a:pt x="20848" y="32460"/>
                  </a:cubicBezTo>
                  <a:lnTo>
                    <a:pt x="20848" y="14083"/>
                  </a:lnTo>
                  <a:cubicBezTo>
                    <a:pt x="20848" y="11304"/>
                    <a:pt x="20208" y="9252"/>
                    <a:pt x="18930" y="7925"/>
                  </a:cubicBezTo>
                  <a:cubicBezTo>
                    <a:pt x="17651" y="6599"/>
                    <a:pt x="15875" y="5936"/>
                    <a:pt x="13609" y="5936"/>
                  </a:cubicBezTo>
                  <a:cubicBezTo>
                    <a:pt x="11344" y="5936"/>
                    <a:pt x="9567" y="6599"/>
                    <a:pt x="8289" y="7925"/>
                  </a:cubicBezTo>
                  <a:cubicBezTo>
                    <a:pt x="7010" y="9252"/>
                    <a:pt x="6370" y="11304"/>
                    <a:pt x="6370" y="14083"/>
                  </a:cubicBezTo>
                  <a:lnTo>
                    <a:pt x="6370" y="32460"/>
                  </a:lnTo>
                  <a:cubicBezTo>
                    <a:pt x="6370" y="35238"/>
                    <a:pt x="7010" y="37291"/>
                    <a:pt x="8289" y="38617"/>
                  </a:cubicBezTo>
                  <a:cubicBezTo>
                    <a:pt x="9575" y="39943"/>
                    <a:pt x="11351" y="40606"/>
                    <a:pt x="13617" y="40606"/>
                  </a:cubicBezTo>
                  <a:close/>
                </a:path>
              </a:pathLst>
            </a:custGeom>
            <a:grpFill/>
            <a:ln w="783" cap="flat">
              <a:noFill/>
              <a:prstDash val="solid"/>
              <a:miter/>
            </a:ln>
          </p:spPr>
          <p:txBody>
            <a:bodyPr rtlCol="0" anchor="ctr"/>
            <a:lstStyle/>
            <a:p>
              <a:endParaRPr lang="en-AE"/>
            </a:p>
          </p:txBody>
        </p:sp>
        <p:sp>
          <p:nvSpPr>
            <p:cNvPr id="57" name="Freeform: Shape 56">
              <a:extLst>
                <a:ext uri="{FF2B5EF4-FFF2-40B4-BE49-F238E27FC236}">
                  <a16:creationId xmlns:a16="http://schemas.microsoft.com/office/drawing/2014/main" id="{30A4DF33-3146-679A-D82C-76550DA16CAD}"/>
                </a:ext>
              </a:extLst>
            </p:cNvPr>
            <p:cNvSpPr/>
            <p:nvPr/>
          </p:nvSpPr>
          <p:spPr>
            <a:xfrm>
              <a:off x="1516127" y="6549316"/>
              <a:ext cx="28023" cy="46163"/>
            </a:xfrm>
            <a:custGeom>
              <a:avLst/>
              <a:gdLst>
                <a:gd name="connsiteX0" fmla="*/ 3221 w 28023"/>
                <a:gd name="connsiteY0" fmla="*/ 46164 h 46163"/>
                <a:gd name="connsiteX1" fmla="*/ 1003 w 28023"/>
                <a:gd name="connsiteY1" fmla="*/ 45595 h 46163"/>
                <a:gd name="connsiteX2" fmla="*/ 0 w 28023"/>
                <a:gd name="connsiteY2" fmla="*/ 43953 h 46163"/>
                <a:gd name="connsiteX3" fmla="*/ 0 w 28023"/>
                <a:gd name="connsiteY3" fmla="*/ 2210 h 46163"/>
                <a:gd name="connsiteX4" fmla="*/ 1003 w 28023"/>
                <a:gd name="connsiteY4" fmla="*/ 505 h 46163"/>
                <a:gd name="connsiteX5" fmla="*/ 3221 w 28023"/>
                <a:gd name="connsiteY5" fmla="*/ 0 h 46163"/>
                <a:gd name="connsiteX6" fmla="*/ 5194 w 28023"/>
                <a:gd name="connsiteY6" fmla="*/ 347 h 46163"/>
                <a:gd name="connsiteX7" fmla="*/ 6686 w 28023"/>
                <a:gd name="connsiteY7" fmla="*/ 1516 h 46163"/>
                <a:gd name="connsiteX8" fmla="*/ 8083 w 28023"/>
                <a:gd name="connsiteY8" fmla="*/ 3789 h 46163"/>
                <a:gd name="connsiteX9" fmla="*/ 21582 w 28023"/>
                <a:gd name="connsiteY9" fmla="*/ 31134 h 46163"/>
                <a:gd name="connsiteX10" fmla="*/ 21582 w 28023"/>
                <a:gd name="connsiteY10" fmla="*/ 2147 h 46163"/>
                <a:gd name="connsiteX11" fmla="*/ 22585 w 28023"/>
                <a:gd name="connsiteY11" fmla="*/ 505 h 46163"/>
                <a:gd name="connsiteX12" fmla="*/ 24803 w 28023"/>
                <a:gd name="connsiteY12" fmla="*/ 0 h 46163"/>
                <a:gd name="connsiteX13" fmla="*/ 27021 w 28023"/>
                <a:gd name="connsiteY13" fmla="*/ 505 h 46163"/>
                <a:gd name="connsiteX14" fmla="*/ 28023 w 28023"/>
                <a:gd name="connsiteY14" fmla="*/ 2147 h 46163"/>
                <a:gd name="connsiteX15" fmla="*/ 28023 w 28023"/>
                <a:gd name="connsiteY15" fmla="*/ 43953 h 46163"/>
                <a:gd name="connsiteX16" fmla="*/ 27021 w 28023"/>
                <a:gd name="connsiteY16" fmla="*/ 45595 h 46163"/>
                <a:gd name="connsiteX17" fmla="*/ 24803 w 28023"/>
                <a:gd name="connsiteY17" fmla="*/ 46164 h 46163"/>
                <a:gd name="connsiteX18" fmla="*/ 22616 w 28023"/>
                <a:gd name="connsiteY18" fmla="*/ 45532 h 46163"/>
                <a:gd name="connsiteX19" fmla="*/ 20974 w 28023"/>
                <a:gd name="connsiteY19" fmla="*/ 43701 h 46163"/>
                <a:gd name="connsiteX20" fmla="*/ 6434 w 28023"/>
                <a:gd name="connsiteY20" fmla="*/ 14967 h 46163"/>
                <a:gd name="connsiteX21" fmla="*/ 6434 w 28023"/>
                <a:gd name="connsiteY21" fmla="*/ 43953 h 46163"/>
                <a:gd name="connsiteX22" fmla="*/ 5431 w 28023"/>
                <a:gd name="connsiteY22" fmla="*/ 45595 h 46163"/>
                <a:gd name="connsiteX23" fmla="*/ 3221 w 28023"/>
                <a:gd name="connsiteY23" fmla="*/ 46164 h 4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023" h="46163">
                  <a:moveTo>
                    <a:pt x="3221" y="46164"/>
                  </a:moveTo>
                  <a:cubicBezTo>
                    <a:pt x="2408" y="46164"/>
                    <a:pt x="1674" y="45974"/>
                    <a:pt x="1003" y="45595"/>
                  </a:cubicBezTo>
                  <a:cubicBezTo>
                    <a:pt x="332" y="45216"/>
                    <a:pt x="0" y="44672"/>
                    <a:pt x="0" y="43953"/>
                  </a:cubicBezTo>
                  <a:lnTo>
                    <a:pt x="0" y="2210"/>
                  </a:lnTo>
                  <a:cubicBezTo>
                    <a:pt x="0" y="1413"/>
                    <a:pt x="332" y="845"/>
                    <a:pt x="1003" y="505"/>
                  </a:cubicBezTo>
                  <a:cubicBezTo>
                    <a:pt x="1674" y="166"/>
                    <a:pt x="2408" y="0"/>
                    <a:pt x="3221" y="0"/>
                  </a:cubicBezTo>
                  <a:cubicBezTo>
                    <a:pt x="3994" y="0"/>
                    <a:pt x="4650" y="118"/>
                    <a:pt x="5194" y="347"/>
                  </a:cubicBezTo>
                  <a:cubicBezTo>
                    <a:pt x="5739" y="576"/>
                    <a:pt x="6236" y="971"/>
                    <a:pt x="6686" y="1516"/>
                  </a:cubicBezTo>
                  <a:cubicBezTo>
                    <a:pt x="7128" y="2060"/>
                    <a:pt x="7602" y="2818"/>
                    <a:pt x="8083" y="3789"/>
                  </a:cubicBezTo>
                  <a:lnTo>
                    <a:pt x="21582" y="31134"/>
                  </a:lnTo>
                  <a:lnTo>
                    <a:pt x="21582" y="2147"/>
                  </a:lnTo>
                  <a:cubicBezTo>
                    <a:pt x="21582" y="1389"/>
                    <a:pt x="21914" y="845"/>
                    <a:pt x="22585" y="505"/>
                  </a:cubicBezTo>
                  <a:cubicBezTo>
                    <a:pt x="23256" y="166"/>
                    <a:pt x="23990" y="0"/>
                    <a:pt x="24803" y="0"/>
                  </a:cubicBezTo>
                  <a:cubicBezTo>
                    <a:pt x="25616" y="0"/>
                    <a:pt x="26350" y="166"/>
                    <a:pt x="27021" y="505"/>
                  </a:cubicBezTo>
                  <a:cubicBezTo>
                    <a:pt x="27692" y="845"/>
                    <a:pt x="28023" y="1389"/>
                    <a:pt x="28023" y="2147"/>
                  </a:cubicBezTo>
                  <a:lnTo>
                    <a:pt x="28023" y="43953"/>
                  </a:lnTo>
                  <a:cubicBezTo>
                    <a:pt x="28023" y="44672"/>
                    <a:pt x="27692" y="45216"/>
                    <a:pt x="27021" y="45595"/>
                  </a:cubicBezTo>
                  <a:cubicBezTo>
                    <a:pt x="26350" y="45974"/>
                    <a:pt x="25608" y="46164"/>
                    <a:pt x="24803" y="46164"/>
                  </a:cubicBezTo>
                  <a:cubicBezTo>
                    <a:pt x="23990" y="46164"/>
                    <a:pt x="23263" y="45951"/>
                    <a:pt x="22616" y="45532"/>
                  </a:cubicBezTo>
                  <a:cubicBezTo>
                    <a:pt x="21969" y="45114"/>
                    <a:pt x="21416" y="44498"/>
                    <a:pt x="20974" y="43701"/>
                  </a:cubicBezTo>
                  <a:lnTo>
                    <a:pt x="6434" y="14967"/>
                  </a:lnTo>
                  <a:lnTo>
                    <a:pt x="6434" y="43953"/>
                  </a:lnTo>
                  <a:cubicBezTo>
                    <a:pt x="6434" y="44672"/>
                    <a:pt x="6102" y="45216"/>
                    <a:pt x="5431" y="45595"/>
                  </a:cubicBezTo>
                  <a:cubicBezTo>
                    <a:pt x="4768" y="45974"/>
                    <a:pt x="4026" y="46164"/>
                    <a:pt x="3221" y="46164"/>
                  </a:cubicBezTo>
                  <a:close/>
                </a:path>
              </a:pathLst>
            </a:custGeom>
            <a:grpFill/>
            <a:ln w="783" cap="flat">
              <a:noFill/>
              <a:prstDash val="solid"/>
              <a:miter/>
            </a:ln>
          </p:spPr>
          <p:txBody>
            <a:bodyPr rtlCol="0" anchor="ctr"/>
            <a:lstStyle/>
            <a:p>
              <a:endParaRPr lang="en-AE"/>
            </a:p>
          </p:txBody>
        </p:sp>
      </p:grpSp>
      <p:grpSp>
        <p:nvGrpSpPr>
          <p:cNvPr id="58" name="Graphic 15">
            <a:extLst>
              <a:ext uri="{FF2B5EF4-FFF2-40B4-BE49-F238E27FC236}">
                <a16:creationId xmlns:a16="http://schemas.microsoft.com/office/drawing/2014/main" id="{D22EF382-2F10-CC11-18EC-A17FEFA283E6}"/>
              </a:ext>
            </a:extLst>
          </p:cNvPr>
          <p:cNvGrpSpPr/>
          <p:nvPr/>
        </p:nvGrpSpPr>
        <p:grpSpPr>
          <a:xfrm>
            <a:off x="734376" y="6137190"/>
            <a:ext cx="195219" cy="342825"/>
            <a:chOff x="734376" y="6137190"/>
            <a:chExt cx="195219" cy="342825"/>
          </a:xfrm>
          <a:solidFill>
            <a:schemeClr val="bg1"/>
          </a:solidFill>
        </p:grpSpPr>
        <p:sp>
          <p:nvSpPr>
            <p:cNvPr id="59" name="Freeform: Shape 58">
              <a:extLst>
                <a:ext uri="{FF2B5EF4-FFF2-40B4-BE49-F238E27FC236}">
                  <a16:creationId xmlns:a16="http://schemas.microsoft.com/office/drawing/2014/main" id="{427E03E4-7376-F44D-E3AA-564D3EBF2628}"/>
                </a:ext>
              </a:extLst>
            </p:cNvPr>
            <p:cNvSpPr/>
            <p:nvPr/>
          </p:nvSpPr>
          <p:spPr>
            <a:xfrm>
              <a:off x="875125" y="6137190"/>
              <a:ext cx="42240" cy="40172"/>
            </a:xfrm>
            <a:custGeom>
              <a:avLst/>
              <a:gdLst>
                <a:gd name="connsiteX0" fmla="*/ 21116 w 42240"/>
                <a:gd name="connsiteY0" fmla="*/ 0 h 40172"/>
                <a:gd name="connsiteX1" fmla="*/ 26105 w 42240"/>
                <a:gd name="connsiteY1" fmla="*/ 15346 h 40172"/>
                <a:gd name="connsiteX2" fmla="*/ 42240 w 42240"/>
                <a:gd name="connsiteY2" fmla="*/ 15346 h 40172"/>
                <a:gd name="connsiteX3" fmla="*/ 29184 w 42240"/>
                <a:gd name="connsiteY3" fmla="*/ 24826 h 40172"/>
                <a:gd name="connsiteX4" fmla="*/ 34173 w 42240"/>
                <a:gd name="connsiteY4" fmla="*/ 40172 h 40172"/>
                <a:gd name="connsiteX5" fmla="*/ 21116 w 42240"/>
                <a:gd name="connsiteY5" fmla="*/ 30684 h 40172"/>
                <a:gd name="connsiteX6" fmla="*/ 8068 w 42240"/>
                <a:gd name="connsiteY6" fmla="*/ 40172 h 40172"/>
                <a:gd name="connsiteX7" fmla="*/ 13049 w 42240"/>
                <a:gd name="connsiteY7" fmla="*/ 24826 h 40172"/>
                <a:gd name="connsiteX8" fmla="*/ 0 w 42240"/>
                <a:gd name="connsiteY8" fmla="*/ 15346 h 40172"/>
                <a:gd name="connsiteX9" fmla="*/ 16135 w 42240"/>
                <a:gd name="connsiteY9" fmla="*/ 15346 h 4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40" h="40172">
                  <a:moveTo>
                    <a:pt x="21116" y="0"/>
                  </a:moveTo>
                  <a:lnTo>
                    <a:pt x="26105" y="15346"/>
                  </a:lnTo>
                  <a:lnTo>
                    <a:pt x="42240" y="15346"/>
                  </a:lnTo>
                  <a:lnTo>
                    <a:pt x="29184" y="24826"/>
                  </a:lnTo>
                  <a:lnTo>
                    <a:pt x="34173" y="40172"/>
                  </a:lnTo>
                  <a:lnTo>
                    <a:pt x="21116" y="30684"/>
                  </a:lnTo>
                  <a:lnTo>
                    <a:pt x="8068" y="40172"/>
                  </a:lnTo>
                  <a:lnTo>
                    <a:pt x="13049" y="24826"/>
                  </a:lnTo>
                  <a:lnTo>
                    <a:pt x="0" y="15346"/>
                  </a:lnTo>
                  <a:lnTo>
                    <a:pt x="16135" y="15346"/>
                  </a:lnTo>
                  <a:close/>
                </a:path>
              </a:pathLst>
            </a:custGeom>
            <a:grpFill/>
            <a:ln w="783" cap="flat">
              <a:noFill/>
              <a:prstDash val="solid"/>
              <a:miter/>
            </a:ln>
          </p:spPr>
          <p:txBody>
            <a:bodyPr rtlCol="0" anchor="ctr"/>
            <a:lstStyle/>
            <a:p>
              <a:endParaRPr lang="en-AE"/>
            </a:p>
          </p:txBody>
        </p:sp>
        <p:sp>
          <p:nvSpPr>
            <p:cNvPr id="60" name="Freeform: Shape 59">
              <a:extLst>
                <a:ext uri="{FF2B5EF4-FFF2-40B4-BE49-F238E27FC236}">
                  <a16:creationId xmlns:a16="http://schemas.microsoft.com/office/drawing/2014/main" id="{A860F4E0-A83E-FE34-EC3F-646188DD7C5A}"/>
                </a:ext>
              </a:extLst>
            </p:cNvPr>
            <p:cNvSpPr/>
            <p:nvPr/>
          </p:nvSpPr>
          <p:spPr>
            <a:xfrm>
              <a:off x="849051" y="6181482"/>
              <a:ext cx="14745" cy="15448"/>
            </a:xfrm>
            <a:custGeom>
              <a:avLst/>
              <a:gdLst>
                <a:gd name="connsiteX0" fmla="*/ 9220 w 14745"/>
                <a:gd name="connsiteY0" fmla="*/ 0 h 15448"/>
                <a:gd name="connsiteX1" fmla="*/ 9157 w 14745"/>
                <a:gd name="connsiteY1" fmla="*/ 5897 h 15448"/>
                <a:gd name="connsiteX2" fmla="*/ 14746 w 14745"/>
                <a:gd name="connsiteY2" fmla="*/ 7783 h 15448"/>
                <a:gd name="connsiteX3" fmla="*/ 9110 w 14745"/>
                <a:gd name="connsiteY3" fmla="*/ 9544 h 15448"/>
                <a:gd name="connsiteX4" fmla="*/ 9046 w 14745"/>
                <a:gd name="connsiteY4" fmla="*/ 15448 h 15448"/>
                <a:gd name="connsiteX5" fmla="*/ 5628 w 14745"/>
                <a:gd name="connsiteY5" fmla="*/ 10633 h 15448"/>
                <a:gd name="connsiteX6" fmla="*/ 0 w 14745"/>
                <a:gd name="connsiteY6" fmla="*/ 12393 h 15448"/>
                <a:gd name="connsiteX7" fmla="*/ 3521 w 14745"/>
                <a:gd name="connsiteY7" fmla="*/ 7657 h 15448"/>
                <a:gd name="connsiteX8" fmla="*/ 110 w 14745"/>
                <a:gd name="connsiteY8" fmla="*/ 2842 h 15448"/>
                <a:gd name="connsiteX9" fmla="*/ 5699 w 14745"/>
                <a:gd name="connsiteY9" fmla="*/ 4728 h 1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5" h="15448">
                  <a:moveTo>
                    <a:pt x="9220" y="0"/>
                  </a:moveTo>
                  <a:lnTo>
                    <a:pt x="9157" y="5897"/>
                  </a:lnTo>
                  <a:lnTo>
                    <a:pt x="14746" y="7783"/>
                  </a:lnTo>
                  <a:lnTo>
                    <a:pt x="9110" y="9544"/>
                  </a:lnTo>
                  <a:lnTo>
                    <a:pt x="9046" y="15448"/>
                  </a:lnTo>
                  <a:lnTo>
                    <a:pt x="5628" y="10633"/>
                  </a:lnTo>
                  <a:lnTo>
                    <a:pt x="0" y="12393"/>
                  </a:lnTo>
                  <a:lnTo>
                    <a:pt x="3521" y="7657"/>
                  </a:lnTo>
                  <a:lnTo>
                    <a:pt x="110" y="2842"/>
                  </a:lnTo>
                  <a:lnTo>
                    <a:pt x="5699" y="4728"/>
                  </a:lnTo>
                  <a:close/>
                </a:path>
              </a:pathLst>
            </a:custGeom>
            <a:grpFill/>
            <a:ln w="783" cap="flat">
              <a:noFill/>
              <a:prstDash val="solid"/>
              <a:miter/>
            </a:ln>
          </p:spPr>
          <p:txBody>
            <a:bodyPr rtlCol="0" anchor="ctr"/>
            <a:lstStyle/>
            <a:p>
              <a:endParaRPr lang="en-AE"/>
            </a:p>
          </p:txBody>
        </p:sp>
        <p:sp>
          <p:nvSpPr>
            <p:cNvPr id="61" name="Freeform: Shape 60">
              <a:extLst>
                <a:ext uri="{FF2B5EF4-FFF2-40B4-BE49-F238E27FC236}">
                  <a16:creationId xmlns:a16="http://schemas.microsoft.com/office/drawing/2014/main" id="{ED6E57AA-791D-C4F9-6EE3-31A945D23D3A}"/>
                </a:ext>
              </a:extLst>
            </p:cNvPr>
            <p:cNvSpPr/>
            <p:nvPr/>
          </p:nvSpPr>
          <p:spPr>
            <a:xfrm>
              <a:off x="813757" y="6141823"/>
              <a:ext cx="14745" cy="15448"/>
            </a:xfrm>
            <a:custGeom>
              <a:avLst/>
              <a:gdLst>
                <a:gd name="connsiteX0" fmla="*/ 9220 w 14745"/>
                <a:gd name="connsiteY0" fmla="*/ 0 h 15448"/>
                <a:gd name="connsiteX1" fmla="*/ 9157 w 14745"/>
                <a:gd name="connsiteY1" fmla="*/ 5905 h 15448"/>
                <a:gd name="connsiteX2" fmla="*/ 14746 w 14745"/>
                <a:gd name="connsiteY2" fmla="*/ 7791 h 15448"/>
                <a:gd name="connsiteX3" fmla="*/ 9110 w 14745"/>
                <a:gd name="connsiteY3" fmla="*/ 9552 h 15448"/>
                <a:gd name="connsiteX4" fmla="*/ 9046 w 14745"/>
                <a:gd name="connsiteY4" fmla="*/ 15448 h 15448"/>
                <a:gd name="connsiteX5" fmla="*/ 5628 w 14745"/>
                <a:gd name="connsiteY5" fmla="*/ 10633 h 15448"/>
                <a:gd name="connsiteX6" fmla="*/ 0 w 14745"/>
                <a:gd name="connsiteY6" fmla="*/ 12393 h 15448"/>
                <a:gd name="connsiteX7" fmla="*/ 3521 w 14745"/>
                <a:gd name="connsiteY7" fmla="*/ 7665 h 15448"/>
                <a:gd name="connsiteX8" fmla="*/ 111 w 14745"/>
                <a:gd name="connsiteY8" fmla="*/ 2850 h 15448"/>
                <a:gd name="connsiteX9" fmla="*/ 5699 w 14745"/>
                <a:gd name="connsiteY9" fmla="*/ 4736 h 1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5" h="15448">
                  <a:moveTo>
                    <a:pt x="9220" y="0"/>
                  </a:moveTo>
                  <a:lnTo>
                    <a:pt x="9157" y="5905"/>
                  </a:lnTo>
                  <a:lnTo>
                    <a:pt x="14746" y="7791"/>
                  </a:lnTo>
                  <a:lnTo>
                    <a:pt x="9110" y="9552"/>
                  </a:lnTo>
                  <a:lnTo>
                    <a:pt x="9046" y="15448"/>
                  </a:lnTo>
                  <a:lnTo>
                    <a:pt x="5628" y="10633"/>
                  </a:lnTo>
                  <a:lnTo>
                    <a:pt x="0" y="12393"/>
                  </a:lnTo>
                  <a:lnTo>
                    <a:pt x="3521" y="7665"/>
                  </a:lnTo>
                  <a:lnTo>
                    <a:pt x="111" y="2850"/>
                  </a:lnTo>
                  <a:lnTo>
                    <a:pt x="5699" y="4736"/>
                  </a:lnTo>
                  <a:close/>
                </a:path>
              </a:pathLst>
            </a:custGeom>
            <a:grpFill/>
            <a:ln w="783" cap="flat">
              <a:noFill/>
              <a:prstDash val="solid"/>
              <a:miter/>
            </a:ln>
          </p:spPr>
          <p:txBody>
            <a:bodyPr rtlCol="0" anchor="ctr"/>
            <a:lstStyle/>
            <a:p>
              <a:endParaRPr lang="en-AE"/>
            </a:p>
          </p:txBody>
        </p:sp>
        <p:grpSp>
          <p:nvGrpSpPr>
            <p:cNvPr id="62" name="Graphic 15">
              <a:extLst>
                <a:ext uri="{FF2B5EF4-FFF2-40B4-BE49-F238E27FC236}">
                  <a16:creationId xmlns:a16="http://schemas.microsoft.com/office/drawing/2014/main" id="{74A310DF-1D1B-4BAB-46FF-7E75C653C0B9}"/>
                </a:ext>
              </a:extLst>
            </p:cNvPr>
            <p:cNvGrpSpPr/>
            <p:nvPr/>
          </p:nvGrpSpPr>
          <p:grpSpPr>
            <a:xfrm>
              <a:off x="813757" y="6177330"/>
              <a:ext cx="115837" cy="288570"/>
              <a:chOff x="813757" y="6177330"/>
              <a:chExt cx="115837" cy="288570"/>
            </a:xfrm>
            <a:grpFill/>
          </p:grpSpPr>
          <p:sp>
            <p:nvSpPr>
              <p:cNvPr id="63" name="Freeform: Shape 62">
                <a:extLst>
                  <a:ext uri="{FF2B5EF4-FFF2-40B4-BE49-F238E27FC236}">
                    <a16:creationId xmlns:a16="http://schemas.microsoft.com/office/drawing/2014/main" id="{B6E3F4DD-2A43-95A1-056A-D5A458B33128}"/>
                  </a:ext>
                </a:extLst>
              </p:cNvPr>
              <p:cNvSpPr/>
              <p:nvPr/>
            </p:nvSpPr>
            <p:spPr>
              <a:xfrm>
                <a:off x="828621" y="6177330"/>
                <a:ext cx="100973" cy="288570"/>
              </a:xfrm>
              <a:custGeom>
                <a:avLst/>
                <a:gdLst>
                  <a:gd name="connsiteX0" fmla="*/ 97995 w 100973"/>
                  <a:gd name="connsiteY0" fmla="*/ 179879 h 288570"/>
                  <a:gd name="connsiteX1" fmla="*/ 97001 w 100973"/>
                  <a:gd name="connsiteY1" fmla="*/ 177353 h 288570"/>
                  <a:gd name="connsiteX2" fmla="*/ 96487 w 100973"/>
                  <a:gd name="connsiteY2" fmla="*/ 176098 h 288570"/>
                  <a:gd name="connsiteX3" fmla="*/ 95888 w 100973"/>
                  <a:gd name="connsiteY3" fmla="*/ 174866 h 288570"/>
                  <a:gd name="connsiteX4" fmla="*/ 95280 w 100973"/>
                  <a:gd name="connsiteY4" fmla="*/ 173635 h 288570"/>
                  <a:gd name="connsiteX5" fmla="*/ 94972 w 100973"/>
                  <a:gd name="connsiteY5" fmla="*/ 173019 h 288570"/>
                  <a:gd name="connsiteX6" fmla="*/ 94814 w 100973"/>
                  <a:gd name="connsiteY6" fmla="*/ 172711 h 288570"/>
                  <a:gd name="connsiteX7" fmla="*/ 94577 w 100973"/>
                  <a:gd name="connsiteY7" fmla="*/ 172293 h 288570"/>
                  <a:gd name="connsiteX8" fmla="*/ 94506 w 100973"/>
                  <a:gd name="connsiteY8" fmla="*/ 172175 h 288570"/>
                  <a:gd name="connsiteX9" fmla="*/ 93417 w 100973"/>
                  <a:gd name="connsiteY9" fmla="*/ 170312 h 288570"/>
                  <a:gd name="connsiteX10" fmla="*/ 93283 w 100973"/>
                  <a:gd name="connsiteY10" fmla="*/ 170075 h 288570"/>
                  <a:gd name="connsiteX11" fmla="*/ 93101 w 100973"/>
                  <a:gd name="connsiteY11" fmla="*/ 169783 h 288570"/>
                  <a:gd name="connsiteX12" fmla="*/ 92706 w 100973"/>
                  <a:gd name="connsiteY12" fmla="*/ 169175 h 288570"/>
                  <a:gd name="connsiteX13" fmla="*/ 91901 w 100973"/>
                  <a:gd name="connsiteY13" fmla="*/ 167959 h 288570"/>
                  <a:gd name="connsiteX14" fmla="*/ 91499 w 100973"/>
                  <a:gd name="connsiteY14" fmla="*/ 167351 h 288570"/>
                  <a:gd name="connsiteX15" fmla="*/ 91293 w 100973"/>
                  <a:gd name="connsiteY15" fmla="*/ 167051 h 288570"/>
                  <a:gd name="connsiteX16" fmla="*/ 91096 w 100973"/>
                  <a:gd name="connsiteY16" fmla="*/ 166791 h 288570"/>
                  <a:gd name="connsiteX17" fmla="*/ 90314 w 100973"/>
                  <a:gd name="connsiteY17" fmla="*/ 165741 h 288570"/>
                  <a:gd name="connsiteX18" fmla="*/ 89525 w 100973"/>
                  <a:gd name="connsiteY18" fmla="*/ 164699 h 288570"/>
                  <a:gd name="connsiteX19" fmla="*/ 88712 w 100973"/>
                  <a:gd name="connsiteY19" fmla="*/ 163697 h 288570"/>
                  <a:gd name="connsiteX20" fmla="*/ 87891 w 100973"/>
                  <a:gd name="connsiteY20" fmla="*/ 162702 h 288570"/>
                  <a:gd name="connsiteX21" fmla="*/ 87054 w 100973"/>
                  <a:gd name="connsiteY21" fmla="*/ 161731 h 288570"/>
                  <a:gd name="connsiteX22" fmla="*/ 85357 w 100973"/>
                  <a:gd name="connsiteY22" fmla="*/ 159852 h 288570"/>
                  <a:gd name="connsiteX23" fmla="*/ 83620 w 100973"/>
                  <a:gd name="connsiteY23" fmla="*/ 158068 h 288570"/>
                  <a:gd name="connsiteX24" fmla="*/ 81868 w 100973"/>
                  <a:gd name="connsiteY24" fmla="*/ 156355 h 288570"/>
                  <a:gd name="connsiteX25" fmla="*/ 80092 w 100973"/>
                  <a:gd name="connsiteY25" fmla="*/ 154713 h 288570"/>
                  <a:gd name="connsiteX26" fmla="*/ 72987 w 100973"/>
                  <a:gd name="connsiteY26" fmla="*/ 148682 h 288570"/>
                  <a:gd name="connsiteX27" fmla="*/ 66104 w 100973"/>
                  <a:gd name="connsiteY27" fmla="*/ 143243 h 288570"/>
                  <a:gd name="connsiteX28" fmla="*/ 62851 w 100973"/>
                  <a:gd name="connsiteY28" fmla="*/ 140638 h 288570"/>
                  <a:gd name="connsiteX29" fmla="*/ 62094 w 100973"/>
                  <a:gd name="connsiteY29" fmla="*/ 140030 h 288570"/>
                  <a:gd name="connsiteX30" fmla="*/ 61257 w 100973"/>
                  <a:gd name="connsiteY30" fmla="*/ 139336 h 288570"/>
                  <a:gd name="connsiteX31" fmla="*/ 59820 w 100973"/>
                  <a:gd name="connsiteY31" fmla="*/ 138112 h 288570"/>
                  <a:gd name="connsiteX32" fmla="*/ 54342 w 100973"/>
                  <a:gd name="connsiteY32" fmla="*/ 132894 h 288570"/>
                  <a:gd name="connsiteX33" fmla="*/ 49795 w 100973"/>
                  <a:gd name="connsiteY33" fmla="*/ 127448 h 288570"/>
                  <a:gd name="connsiteX34" fmla="*/ 46487 w 100973"/>
                  <a:gd name="connsiteY34" fmla="*/ 121890 h 288570"/>
                  <a:gd name="connsiteX35" fmla="*/ 44672 w 100973"/>
                  <a:gd name="connsiteY35" fmla="*/ 116412 h 288570"/>
                  <a:gd name="connsiteX36" fmla="*/ 44340 w 100973"/>
                  <a:gd name="connsiteY36" fmla="*/ 113712 h 288570"/>
                  <a:gd name="connsiteX37" fmla="*/ 44332 w 100973"/>
                  <a:gd name="connsiteY37" fmla="*/ 113546 h 288570"/>
                  <a:gd name="connsiteX38" fmla="*/ 44317 w 100973"/>
                  <a:gd name="connsiteY38" fmla="*/ 113831 h 288570"/>
                  <a:gd name="connsiteX39" fmla="*/ 44317 w 100973"/>
                  <a:gd name="connsiteY39" fmla="*/ 113696 h 288570"/>
                  <a:gd name="connsiteX40" fmla="*/ 44324 w 100973"/>
                  <a:gd name="connsiteY40" fmla="*/ 113175 h 288570"/>
                  <a:gd name="connsiteX41" fmla="*/ 44340 w 100973"/>
                  <a:gd name="connsiteY41" fmla="*/ 112133 h 288570"/>
                  <a:gd name="connsiteX42" fmla="*/ 44348 w 100973"/>
                  <a:gd name="connsiteY42" fmla="*/ 111873 h 288570"/>
                  <a:gd name="connsiteX43" fmla="*/ 44348 w 100973"/>
                  <a:gd name="connsiteY43" fmla="*/ 111747 h 288570"/>
                  <a:gd name="connsiteX44" fmla="*/ 44356 w 100973"/>
                  <a:gd name="connsiteY44" fmla="*/ 111683 h 288570"/>
                  <a:gd name="connsiteX45" fmla="*/ 44380 w 100973"/>
                  <a:gd name="connsiteY45" fmla="*/ 111431 h 288570"/>
                  <a:gd name="connsiteX46" fmla="*/ 44411 w 100973"/>
                  <a:gd name="connsiteY46" fmla="*/ 110926 h 288570"/>
                  <a:gd name="connsiteX47" fmla="*/ 44482 w 100973"/>
                  <a:gd name="connsiteY47" fmla="*/ 110294 h 288570"/>
                  <a:gd name="connsiteX48" fmla="*/ 44577 w 100973"/>
                  <a:gd name="connsiteY48" fmla="*/ 109599 h 288570"/>
                  <a:gd name="connsiteX49" fmla="*/ 44703 w 100973"/>
                  <a:gd name="connsiteY49" fmla="*/ 108897 h 288570"/>
                  <a:gd name="connsiteX50" fmla="*/ 44845 w 100973"/>
                  <a:gd name="connsiteY50" fmla="*/ 108186 h 288570"/>
                  <a:gd name="connsiteX51" fmla="*/ 45019 w 100973"/>
                  <a:gd name="connsiteY51" fmla="*/ 107476 h 288570"/>
                  <a:gd name="connsiteX52" fmla="*/ 45208 w 100973"/>
                  <a:gd name="connsiteY52" fmla="*/ 106758 h 288570"/>
                  <a:gd name="connsiteX53" fmla="*/ 45430 w 100973"/>
                  <a:gd name="connsiteY53" fmla="*/ 106039 h 288570"/>
                  <a:gd name="connsiteX54" fmla="*/ 45666 w 100973"/>
                  <a:gd name="connsiteY54" fmla="*/ 105313 h 288570"/>
                  <a:gd name="connsiteX55" fmla="*/ 48342 w 100973"/>
                  <a:gd name="connsiteY55" fmla="*/ 99487 h 288570"/>
                  <a:gd name="connsiteX56" fmla="*/ 49187 w 100973"/>
                  <a:gd name="connsiteY56" fmla="*/ 98043 h 288570"/>
                  <a:gd name="connsiteX57" fmla="*/ 50095 w 100973"/>
                  <a:gd name="connsiteY57" fmla="*/ 96606 h 288570"/>
                  <a:gd name="connsiteX58" fmla="*/ 50561 w 100973"/>
                  <a:gd name="connsiteY58" fmla="*/ 95888 h 288570"/>
                  <a:gd name="connsiteX59" fmla="*/ 51050 w 100973"/>
                  <a:gd name="connsiteY59" fmla="*/ 95177 h 288570"/>
                  <a:gd name="connsiteX60" fmla="*/ 51539 w 100973"/>
                  <a:gd name="connsiteY60" fmla="*/ 94467 h 288570"/>
                  <a:gd name="connsiteX61" fmla="*/ 52053 w 100973"/>
                  <a:gd name="connsiteY61" fmla="*/ 93764 h 288570"/>
                  <a:gd name="connsiteX62" fmla="*/ 53102 w 100973"/>
                  <a:gd name="connsiteY62" fmla="*/ 92367 h 288570"/>
                  <a:gd name="connsiteX63" fmla="*/ 54192 w 100973"/>
                  <a:gd name="connsiteY63" fmla="*/ 90985 h 288570"/>
                  <a:gd name="connsiteX64" fmla="*/ 54744 w 100973"/>
                  <a:gd name="connsiteY64" fmla="*/ 90299 h 288570"/>
                  <a:gd name="connsiteX65" fmla="*/ 54879 w 100973"/>
                  <a:gd name="connsiteY65" fmla="*/ 90125 h 288570"/>
                  <a:gd name="connsiteX66" fmla="*/ 54950 w 100973"/>
                  <a:gd name="connsiteY66" fmla="*/ 90038 h 288570"/>
                  <a:gd name="connsiteX67" fmla="*/ 54973 w 100973"/>
                  <a:gd name="connsiteY67" fmla="*/ 89999 h 288570"/>
                  <a:gd name="connsiteX68" fmla="*/ 55289 w 100973"/>
                  <a:gd name="connsiteY68" fmla="*/ 89628 h 288570"/>
                  <a:gd name="connsiteX69" fmla="*/ 56521 w 100973"/>
                  <a:gd name="connsiteY69" fmla="*/ 88175 h 288570"/>
                  <a:gd name="connsiteX70" fmla="*/ 57681 w 100973"/>
                  <a:gd name="connsiteY70" fmla="*/ 86825 h 288570"/>
                  <a:gd name="connsiteX71" fmla="*/ 58897 w 100973"/>
                  <a:gd name="connsiteY71" fmla="*/ 85436 h 288570"/>
                  <a:gd name="connsiteX72" fmla="*/ 61375 w 100973"/>
                  <a:gd name="connsiteY72" fmla="*/ 82642 h 288570"/>
                  <a:gd name="connsiteX73" fmla="*/ 66364 w 100973"/>
                  <a:gd name="connsiteY73" fmla="*/ 76926 h 288570"/>
                  <a:gd name="connsiteX74" fmla="*/ 71132 w 100973"/>
                  <a:gd name="connsiteY74" fmla="*/ 70919 h 288570"/>
                  <a:gd name="connsiteX75" fmla="*/ 75363 w 100973"/>
                  <a:gd name="connsiteY75" fmla="*/ 64509 h 288570"/>
                  <a:gd name="connsiteX76" fmla="*/ 76295 w 100973"/>
                  <a:gd name="connsiteY76" fmla="*/ 62844 h 288570"/>
                  <a:gd name="connsiteX77" fmla="*/ 76413 w 100973"/>
                  <a:gd name="connsiteY77" fmla="*/ 62638 h 288570"/>
                  <a:gd name="connsiteX78" fmla="*/ 76540 w 100973"/>
                  <a:gd name="connsiteY78" fmla="*/ 62417 h 288570"/>
                  <a:gd name="connsiteX79" fmla="*/ 76587 w 100973"/>
                  <a:gd name="connsiteY79" fmla="*/ 62323 h 288570"/>
                  <a:gd name="connsiteX80" fmla="*/ 76776 w 100973"/>
                  <a:gd name="connsiteY80" fmla="*/ 61944 h 288570"/>
                  <a:gd name="connsiteX81" fmla="*/ 77147 w 100973"/>
                  <a:gd name="connsiteY81" fmla="*/ 61194 h 288570"/>
                  <a:gd name="connsiteX82" fmla="*/ 77960 w 100973"/>
                  <a:gd name="connsiteY82" fmla="*/ 59481 h 288570"/>
                  <a:gd name="connsiteX83" fmla="*/ 78371 w 100973"/>
                  <a:gd name="connsiteY83" fmla="*/ 58573 h 288570"/>
                  <a:gd name="connsiteX84" fmla="*/ 78718 w 100973"/>
                  <a:gd name="connsiteY84" fmla="*/ 57705 h 288570"/>
                  <a:gd name="connsiteX85" fmla="*/ 80968 w 100973"/>
                  <a:gd name="connsiteY85" fmla="*/ 50853 h 288570"/>
                  <a:gd name="connsiteX86" fmla="*/ 82231 w 100973"/>
                  <a:gd name="connsiteY86" fmla="*/ 44182 h 288570"/>
                  <a:gd name="connsiteX87" fmla="*/ 82649 w 100973"/>
                  <a:gd name="connsiteY87" fmla="*/ 37820 h 288570"/>
                  <a:gd name="connsiteX88" fmla="*/ 82381 w 100973"/>
                  <a:gd name="connsiteY88" fmla="*/ 31868 h 288570"/>
                  <a:gd name="connsiteX89" fmla="*/ 80313 w 100973"/>
                  <a:gd name="connsiteY89" fmla="*/ 21440 h 288570"/>
                  <a:gd name="connsiteX90" fmla="*/ 77037 w 100973"/>
                  <a:gd name="connsiteY90" fmla="*/ 13167 h 288570"/>
                  <a:gd name="connsiteX91" fmla="*/ 75221 w 100973"/>
                  <a:gd name="connsiteY91" fmla="*/ 9860 h 288570"/>
                  <a:gd name="connsiteX92" fmla="*/ 74313 w 100973"/>
                  <a:gd name="connsiteY92" fmla="*/ 8407 h 288570"/>
                  <a:gd name="connsiteX93" fmla="*/ 73421 w 100973"/>
                  <a:gd name="connsiteY93" fmla="*/ 7089 h 288570"/>
                  <a:gd name="connsiteX94" fmla="*/ 70232 w 100973"/>
                  <a:gd name="connsiteY94" fmla="*/ 3031 h 288570"/>
                  <a:gd name="connsiteX95" fmla="*/ 68030 w 100973"/>
                  <a:gd name="connsiteY95" fmla="*/ 742 h 288570"/>
                  <a:gd name="connsiteX96" fmla="*/ 67248 w 100973"/>
                  <a:gd name="connsiteY96" fmla="*/ 0 h 288570"/>
                  <a:gd name="connsiteX97" fmla="*/ 67761 w 100973"/>
                  <a:gd name="connsiteY97" fmla="*/ 955 h 288570"/>
                  <a:gd name="connsiteX98" fmla="*/ 69167 w 100973"/>
                  <a:gd name="connsiteY98" fmla="*/ 3734 h 288570"/>
                  <a:gd name="connsiteX99" fmla="*/ 69609 w 100973"/>
                  <a:gd name="connsiteY99" fmla="*/ 4713 h 288570"/>
                  <a:gd name="connsiteX100" fmla="*/ 70074 w 100973"/>
                  <a:gd name="connsiteY100" fmla="*/ 5802 h 288570"/>
                  <a:gd name="connsiteX101" fmla="*/ 70564 w 100973"/>
                  <a:gd name="connsiteY101" fmla="*/ 7002 h 288570"/>
                  <a:gd name="connsiteX102" fmla="*/ 71053 w 100973"/>
                  <a:gd name="connsiteY102" fmla="*/ 8320 h 288570"/>
                  <a:gd name="connsiteX103" fmla="*/ 71535 w 100973"/>
                  <a:gd name="connsiteY103" fmla="*/ 9749 h 288570"/>
                  <a:gd name="connsiteX104" fmla="*/ 72008 w 100973"/>
                  <a:gd name="connsiteY104" fmla="*/ 11280 h 288570"/>
                  <a:gd name="connsiteX105" fmla="*/ 72893 w 100973"/>
                  <a:gd name="connsiteY105" fmla="*/ 14659 h 288570"/>
                  <a:gd name="connsiteX106" fmla="*/ 73895 w 100973"/>
                  <a:gd name="connsiteY106" fmla="*/ 31915 h 288570"/>
                  <a:gd name="connsiteX107" fmla="*/ 71827 w 100973"/>
                  <a:gd name="connsiteY107" fmla="*/ 42019 h 288570"/>
                  <a:gd name="connsiteX108" fmla="*/ 69893 w 100973"/>
                  <a:gd name="connsiteY108" fmla="*/ 47135 h 288570"/>
                  <a:gd name="connsiteX109" fmla="*/ 67288 w 100973"/>
                  <a:gd name="connsiteY109" fmla="*/ 52124 h 288570"/>
                  <a:gd name="connsiteX110" fmla="*/ 66925 w 100973"/>
                  <a:gd name="connsiteY110" fmla="*/ 52731 h 288570"/>
                  <a:gd name="connsiteX111" fmla="*/ 66554 w 100973"/>
                  <a:gd name="connsiteY111" fmla="*/ 53276 h 288570"/>
                  <a:gd name="connsiteX112" fmla="*/ 65756 w 100973"/>
                  <a:gd name="connsiteY112" fmla="*/ 54460 h 288570"/>
                  <a:gd name="connsiteX113" fmla="*/ 65275 w 100973"/>
                  <a:gd name="connsiteY113" fmla="*/ 55147 h 288570"/>
                  <a:gd name="connsiteX114" fmla="*/ 65038 w 100973"/>
                  <a:gd name="connsiteY114" fmla="*/ 55494 h 288570"/>
                  <a:gd name="connsiteX115" fmla="*/ 64975 w 100973"/>
                  <a:gd name="connsiteY115" fmla="*/ 55581 h 288570"/>
                  <a:gd name="connsiteX116" fmla="*/ 64991 w 100973"/>
                  <a:gd name="connsiteY116" fmla="*/ 55542 h 288570"/>
                  <a:gd name="connsiteX117" fmla="*/ 64880 w 100973"/>
                  <a:gd name="connsiteY117" fmla="*/ 55692 h 288570"/>
                  <a:gd name="connsiteX118" fmla="*/ 63972 w 100973"/>
                  <a:gd name="connsiteY118" fmla="*/ 56868 h 288570"/>
                  <a:gd name="connsiteX119" fmla="*/ 59852 w 100973"/>
                  <a:gd name="connsiteY119" fmla="*/ 61510 h 288570"/>
                  <a:gd name="connsiteX120" fmla="*/ 49684 w 100973"/>
                  <a:gd name="connsiteY120" fmla="*/ 70990 h 288570"/>
                  <a:gd name="connsiteX121" fmla="*/ 46843 w 100973"/>
                  <a:gd name="connsiteY121" fmla="*/ 73548 h 288570"/>
                  <a:gd name="connsiteX122" fmla="*/ 45398 w 100973"/>
                  <a:gd name="connsiteY122" fmla="*/ 74882 h 288570"/>
                  <a:gd name="connsiteX123" fmla="*/ 43898 w 100973"/>
                  <a:gd name="connsiteY123" fmla="*/ 76295 h 288570"/>
                  <a:gd name="connsiteX124" fmla="*/ 42485 w 100973"/>
                  <a:gd name="connsiteY124" fmla="*/ 77653 h 288570"/>
                  <a:gd name="connsiteX125" fmla="*/ 42138 w 100973"/>
                  <a:gd name="connsiteY125" fmla="*/ 77992 h 288570"/>
                  <a:gd name="connsiteX126" fmla="*/ 41719 w 100973"/>
                  <a:gd name="connsiteY126" fmla="*/ 78418 h 288570"/>
                  <a:gd name="connsiteX127" fmla="*/ 40977 w 100973"/>
                  <a:gd name="connsiteY127" fmla="*/ 79176 h 288570"/>
                  <a:gd name="connsiteX128" fmla="*/ 39493 w 100973"/>
                  <a:gd name="connsiteY128" fmla="*/ 80731 h 288570"/>
                  <a:gd name="connsiteX129" fmla="*/ 38025 w 100973"/>
                  <a:gd name="connsiteY129" fmla="*/ 82342 h 288570"/>
                  <a:gd name="connsiteX130" fmla="*/ 32428 w 100973"/>
                  <a:gd name="connsiteY130" fmla="*/ 89486 h 288570"/>
                  <a:gd name="connsiteX131" fmla="*/ 27645 w 100973"/>
                  <a:gd name="connsiteY131" fmla="*/ 98019 h 288570"/>
                  <a:gd name="connsiteX132" fmla="*/ 27147 w 100973"/>
                  <a:gd name="connsiteY132" fmla="*/ 99203 h 288570"/>
                  <a:gd name="connsiteX133" fmla="*/ 26674 w 100973"/>
                  <a:gd name="connsiteY133" fmla="*/ 100411 h 288570"/>
                  <a:gd name="connsiteX134" fmla="*/ 26232 w 100973"/>
                  <a:gd name="connsiteY134" fmla="*/ 101650 h 288570"/>
                  <a:gd name="connsiteX135" fmla="*/ 25813 w 100973"/>
                  <a:gd name="connsiteY135" fmla="*/ 102905 h 288570"/>
                  <a:gd name="connsiteX136" fmla="*/ 25442 w 100973"/>
                  <a:gd name="connsiteY136" fmla="*/ 104192 h 288570"/>
                  <a:gd name="connsiteX137" fmla="*/ 25103 w 100973"/>
                  <a:gd name="connsiteY137" fmla="*/ 105502 h 288570"/>
                  <a:gd name="connsiteX138" fmla="*/ 24819 w 100973"/>
                  <a:gd name="connsiteY138" fmla="*/ 106837 h 288570"/>
                  <a:gd name="connsiteX139" fmla="*/ 24558 w 100973"/>
                  <a:gd name="connsiteY139" fmla="*/ 108257 h 288570"/>
                  <a:gd name="connsiteX140" fmla="*/ 24345 w 100973"/>
                  <a:gd name="connsiteY140" fmla="*/ 109820 h 288570"/>
                  <a:gd name="connsiteX141" fmla="*/ 24250 w 100973"/>
                  <a:gd name="connsiteY141" fmla="*/ 110602 h 288570"/>
                  <a:gd name="connsiteX142" fmla="*/ 24226 w 100973"/>
                  <a:gd name="connsiteY142" fmla="*/ 110799 h 288570"/>
                  <a:gd name="connsiteX143" fmla="*/ 24219 w 100973"/>
                  <a:gd name="connsiteY143" fmla="*/ 110933 h 288570"/>
                  <a:gd name="connsiteX144" fmla="*/ 24195 w 100973"/>
                  <a:gd name="connsiteY144" fmla="*/ 111194 h 288570"/>
                  <a:gd name="connsiteX145" fmla="*/ 24116 w 100973"/>
                  <a:gd name="connsiteY145" fmla="*/ 112236 h 288570"/>
                  <a:gd name="connsiteX146" fmla="*/ 24076 w 100973"/>
                  <a:gd name="connsiteY146" fmla="*/ 112757 h 288570"/>
                  <a:gd name="connsiteX147" fmla="*/ 24069 w 100973"/>
                  <a:gd name="connsiteY147" fmla="*/ 112883 h 288570"/>
                  <a:gd name="connsiteX148" fmla="*/ 24053 w 100973"/>
                  <a:gd name="connsiteY148" fmla="*/ 113428 h 288570"/>
                  <a:gd name="connsiteX149" fmla="*/ 24045 w 100973"/>
                  <a:gd name="connsiteY149" fmla="*/ 113783 h 288570"/>
                  <a:gd name="connsiteX150" fmla="*/ 24353 w 100973"/>
                  <a:gd name="connsiteY150" fmla="*/ 119435 h 288570"/>
                  <a:gd name="connsiteX151" fmla="*/ 27218 w 100973"/>
                  <a:gd name="connsiteY151" fmla="*/ 130171 h 288570"/>
                  <a:gd name="connsiteX152" fmla="*/ 32231 w 100973"/>
                  <a:gd name="connsiteY152" fmla="*/ 139509 h 288570"/>
                  <a:gd name="connsiteX153" fmla="*/ 38459 w 100973"/>
                  <a:gd name="connsiteY153" fmla="*/ 147482 h 288570"/>
                  <a:gd name="connsiteX154" fmla="*/ 45374 w 100973"/>
                  <a:gd name="connsiteY154" fmla="*/ 154374 h 288570"/>
                  <a:gd name="connsiteX155" fmla="*/ 47221 w 100973"/>
                  <a:gd name="connsiteY155" fmla="*/ 156000 h 288570"/>
                  <a:gd name="connsiteX156" fmla="*/ 48050 w 100973"/>
                  <a:gd name="connsiteY156" fmla="*/ 156710 h 288570"/>
                  <a:gd name="connsiteX157" fmla="*/ 48974 w 100973"/>
                  <a:gd name="connsiteY157" fmla="*/ 157484 h 288570"/>
                  <a:gd name="connsiteX158" fmla="*/ 52487 w 100973"/>
                  <a:gd name="connsiteY158" fmla="*/ 160349 h 288570"/>
                  <a:gd name="connsiteX159" fmla="*/ 59260 w 100973"/>
                  <a:gd name="connsiteY159" fmla="*/ 165749 h 288570"/>
                  <a:gd name="connsiteX160" fmla="*/ 65472 w 100973"/>
                  <a:gd name="connsiteY160" fmla="*/ 170959 h 288570"/>
                  <a:gd name="connsiteX161" fmla="*/ 70840 w 100973"/>
                  <a:gd name="connsiteY161" fmla="*/ 176200 h 288570"/>
                  <a:gd name="connsiteX162" fmla="*/ 71432 w 100973"/>
                  <a:gd name="connsiteY162" fmla="*/ 176864 h 288570"/>
                  <a:gd name="connsiteX163" fmla="*/ 72008 w 100973"/>
                  <a:gd name="connsiteY163" fmla="*/ 177535 h 288570"/>
                  <a:gd name="connsiteX164" fmla="*/ 72577 w 100973"/>
                  <a:gd name="connsiteY164" fmla="*/ 178206 h 288570"/>
                  <a:gd name="connsiteX165" fmla="*/ 73106 w 100973"/>
                  <a:gd name="connsiteY165" fmla="*/ 178884 h 288570"/>
                  <a:gd name="connsiteX166" fmla="*/ 73642 w 100973"/>
                  <a:gd name="connsiteY166" fmla="*/ 179555 h 288570"/>
                  <a:gd name="connsiteX167" fmla="*/ 73777 w 100973"/>
                  <a:gd name="connsiteY167" fmla="*/ 179721 h 288570"/>
                  <a:gd name="connsiteX168" fmla="*/ 73879 w 100973"/>
                  <a:gd name="connsiteY168" fmla="*/ 179871 h 288570"/>
                  <a:gd name="connsiteX169" fmla="*/ 74085 w 100973"/>
                  <a:gd name="connsiteY169" fmla="*/ 180163 h 288570"/>
                  <a:gd name="connsiteX170" fmla="*/ 74503 w 100973"/>
                  <a:gd name="connsiteY170" fmla="*/ 180732 h 288570"/>
                  <a:gd name="connsiteX171" fmla="*/ 74716 w 100973"/>
                  <a:gd name="connsiteY171" fmla="*/ 181016 h 288570"/>
                  <a:gd name="connsiteX172" fmla="*/ 74834 w 100973"/>
                  <a:gd name="connsiteY172" fmla="*/ 181174 h 288570"/>
                  <a:gd name="connsiteX173" fmla="*/ 74977 w 100973"/>
                  <a:gd name="connsiteY173" fmla="*/ 181403 h 288570"/>
                  <a:gd name="connsiteX174" fmla="*/ 76090 w 100973"/>
                  <a:gd name="connsiteY174" fmla="*/ 183195 h 288570"/>
                  <a:gd name="connsiteX175" fmla="*/ 76169 w 100973"/>
                  <a:gd name="connsiteY175" fmla="*/ 183344 h 288570"/>
                  <a:gd name="connsiteX176" fmla="*/ 76350 w 100973"/>
                  <a:gd name="connsiteY176" fmla="*/ 183692 h 288570"/>
                  <a:gd name="connsiteX177" fmla="*/ 76721 w 100973"/>
                  <a:gd name="connsiteY177" fmla="*/ 184386 h 288570"/>
                  <a:gd name="connsiteX178" fmla="*/ 77100 w 100973"/>
                  <a:gd name="connsiteY178" fmla="*/ 185073 h 288570"/>
                  <a:gd name="connsiteX179" fmla="*/ 77416 w 100973"/>
                  <a:gd name="connsiteY179" fmla="*/ 185800 h 288570"/>
                  <a:gd name="connsiteX180" fmla="*/ 78063 w 100973"/>
                  <a:gd name="connsiteY180" fmla="*/ 187244 h 288570"/>
                  <a:gd name="connsiteX181" fmla="*/ 78592 w 100973"/>
                  <a:gd name="connsiteY181" fmla="*/ 188752 h 288570"/>
                  <a:gd name="connsiteX182" fmla="*/ 78860 w 100973"/>
                  <a:gd name="connsiteY182" fmla="*/ 189502 h 288570"/>
                  <a:gd name="connsiteX183" fmla="*/ 79066 w 100973"/>
                  <a:gd name="connsiteY183" fmla="*/ 190275 h 288570"/>
                  <a:gd name="connsiteX184" fmla="*/ 79484 w 100973"/>
                  <a:gd name="connsiteY184" fmla="*/ 191830 h 288570"/>
                  <a:gd name="connsiteX185" fmla="*/ 79800 w 100973"/>
                  <a:gd name="connsiteY185" fmla="*/ 193417 h 288570"/>
                  <a:gd name="connsiteX186" fmla="*/ 79958 w 100973"/>
                  <a:gd name="connsiteY186" fmla="*/ 194214 h 288570"/>
                  <a:gd name="connsiteX187" fmla="*/ 80060 w 100973"/>
                  <a:gd name="connsiteY187" fmla="*/ 195020 h 288570"/>
                  <a:gd name="connsiteX188" fmla="*/ 80265 w 100973"/>
                  <a:gd name="connsiteY188" fmla="*/ 196630 h 288570"/>
                  <a:gd name="connsiteX189" fmla="*/ 80360 w 100973"/>
                  <a:gd name="connsiteY189" fmla="*/ 198256 h 288570"/>
                  <a:gd name="connsiteX190" fmla="*/ 80400 w 100973"/>
                  <a:gd name="connsiteY190" fmla="*/ 199069 h 288570"/>
                  <a:gd name="connsiteX191" fmla="*/ 80384 w 100973"/>
                  <a:gd name="connsiteY191" fmla="*/ 199882 h 288570"/>
                  <a:gd name="connsiteX192" fmla="*/ 79816 w 100973"/>
                  <a:gd name="connsiteY192" fmla="*/ 206332 h 288570"/>
                  <a:gd name="connsiteX193" fmla="*/ 79476 w 100973"/>
                  <a:gd name="connsiteY193" fmla="*/ 207903 h 288570"/>
                  <a:gd name="connsiteX194" fmla="*/ 79302 w 100973"/>
                  <a:gd name="connsiteY194" fmla="*/ 208684 h 288570"/>
                  <a:gd name="connsiteX195" fmla="*/ 79081 w 100973"/>
                  <a:gd name="connsiteY195" fmla="*/ 209450 h 288570"/>
                  <a:gd name="connsiteX196" fmla="*/ 78639 w 100973"/>
                  <a:gd name="connsiteY196" fmla="*/ 210981 h 288570"/>
                  <a:gd name="connsiteX197" fmla="*/ 78095 w 100973"/>
                  <a:gd name="connsiteY197" fmla="*/ 212465 h 288570"/>
                  <a:gd name="connsiteX198" fmla="*/ 77826 w 100973"/>
                  <a:gd name="connsiteY198" fmla="*/ 213207 h 288570"/>
                  <a:gd name="connsiteX199" fmla="*/ 77495 w 100973"/>
                  <a:gd name="connsiteY199" fmla="*/ 213918 h 288570"/>
                  <a:gd name="connsiteX200" fmla="*/ 76863 w 100973"/>
                  <a:gd name="connsiteY200" fmla="*/ 215347 h 288570"/>
                  <a:gd name="connsiteX201" fmla="*/ 76255 w 100973"/>
                  <a:gd name="connsiteY201" fmla="*/ 216507 h 288570"/>
                  <a:gd name="connsiteX202" fmla="*/ 75963 w 100973"/>
                  <a:gd name="connsiteY202" fmla="*/ 217099 h 288570"/>
                  <a:gd name="connsiteX203" fmla="*/ 75726 w 100973"/>
                  <a:gd name="connsiteY203" fmla="*/ 217478 h 288570"/>
                  <a:gd name="connsiteX204" fmla="*/ 75450 w 100973"/>
                  <a:gd name="connsiteY204" fmla="*/ 217896 h 288570"/>
                  <a:gd name="connsiteX205" fmla="*/ 74337 w 100973"/>
                  <a:gd name="connsiteY205" fmla="*/ 219562 h 288570"/>
                  <a:gd name="connsiteX206" fmla="*/ 74195 w 100973"/>
                  <a:gd name="connsiteY206" fmla="*/ 219767 h 288570"/>
                  <a:gd name="connsiteX207" fmla="*/ 74400 w 100973"/>
                  <a:gd name="connsiteY207" fmla="*/ 219499 h 288570"/>
                  <a:gd name="connsiteX208" fmla="*/ 74353 w 100973"/>
                  <a:gd name="connsiteY208" fmla="*/ 219554 h 288570"/>
                  <a:gd name="connsiteX209" fmla="*/ 74290 w 100973"/>
                  <a:gd name="connsiteY209" fmla="*/ 219633 h 288570"/>
                  <a:gd name="connsiteX210" fmla="*/ 74053 w 100973"/>
                  <a:gd name="connsiteY210" fmla="*/ 219949 h 288570"/>
                  <a:gd name="connsiteX211" fmla="*/ 73587 w 100973"/>
                  <a:gd name="connsiteY211" fmla="*/ 220580 h 288570"/>
                  <a:gd name="connsiteX212" fmla="*/ 72600 w 100973"/>
                  <a:gd name="connsiteY212" fmla="*/ 221820 h 288570"/>
                  <a:gd name="connsiteX213" fmla="*/ 71551 w 100973"/>
                  <a:gd name="connsiteY213" fmla="*/ 223027 h 288570"/>
                  <a:gd name="connsiteX214" fmla="*/ 71014 w 100973"/>
                  <a:gd name="connsiteY214" fmla="*/ 223627 h 288570"/>
                  <a:gd name="connsiteX215" fmla="*/ 70445 w 100973"/>
                  <a:gd name="connsiteY215" fmla="*/ 224203 h 288570"/>
                  <a:gd name="connsiteX216" fmla="*/ 69285 w 100973"/>
                  <a:gd name="connsiteY216" fmla="*/ 225340 h 288570"/>
                  <a:gd name="connsiteX217" fmla="*/ 68085 w 100973"/>
                  <a:gd name="connsiteY217" fmla="*/ 226453 h 288570"/>
                  <a:gd name="connsiteX218" fmla="*/ 66838 w 100973"/>
                  <a:gd name="connsiteY218" fmla="*/ 227535 h 288570"/>
                  <a:gd name="connsiteX219" fmla="*/ 61454 w 100973"/>
                  <a:gd name="connsiteY219" fmla="*/ 231529 h 288570"/>
                  <a:gd name="connsiteX220" fmla="*/ 55668 w 100973"/>
                  <a:gd name="connsiteY220" fmla="*/ 235097 h 288570"/>
                  <a:gd name="connsiteX221" fmla="*/ 54184 w 100973"/>
                  <a:gd name="connsiteY221" fmla="*/ 235934 h 288570"/>
                  <a:gd name="connsiteX222" fmla="*/ 52700 w 100973"/>
                  <a:gd name="connsiteY222" fmla="*/ 236747 h 288570"/>
                  <a:gd name="connsiteX223" fmla="*/ 51216 w 100973"/>
                  <a:gd name="connsiteY223" fmla="*/ 237544 h 288570"/>
                  <a:gd name="connsiteX224" fmla="*/ 49637 w 100973"/>
                  <a:gd name="connsiteY224" fmla="*/ 238357 h 288570"/>
                  <a:gd name="connsiteX225" fmla="*/ 49542 w 100973"/>
                  <a:gd name="connsiteY225" fmla="*/ 238405 h 288570"/>
                  <a:gd name="connsiteX226" fmla="*/ 49487 w 100973"/>
                  <a:gd name="connsiteY226" fmla="*/ 238436 h 288570"/>
                  <a:gd name="connsiteX227" fmla="*/ 49298 w 100973"/>
                  <a:gd name="connsiteY227" fmla="*/ 238531 h 288570"/>
                  <a:gd name="connsiteX228" fmla="*/ 48919 w 100973"/>
                  <a:gd name="connsiteY228" fmla="*/ 238728 h 288570"/>
                  <a:gd name="connsiteX229" fmla="*/ 48161 w 100973"/>
                  <a:gd name="connsiteY229" fmla="*/ 239115 h 288570"/>
                  <a:gd name="connsiteX230" fmla="*/ 46637 w 100973"/>
                  <a:gd name="connsiteY230" fmla="*/ 239881 h 288570"/>
                  <a:gd name="connsiteX231" fmla="*/ 43598 w 100973"/>
                  <a:gd name="connsiteY231" fmla="*/ 241396 h 288570"/>
                  <a:gd name="connsiteX232" fmla="*/ 37575 w 100973"/>
                  <a:gd name="connsiteY232" fmla="*/ 244396 h 288570"/>
                  <a:gd name="connsiteX233" fmla="*/ 26208 w 100973"/>
                  <a:gd name="connsiteY233" fmla="*/ 250648 h 288570"/>
                  <a:gd name="connsiteX234" fmla="*/ 23587 w 100973"/>
                  <a:gd name="connsiteY234" fmla="*/ 252306 h 288570"/>
                  <a:gd name="connsiteX235" fmla="*/ 22324 w 100973"/>
                  <a:gd name="connsiteY235" fmla="*/ 253158 h 288570"/>
                  <a:gd name="connsiteX236" fmla="*/ 21077 w 100973"/>
                  <a:gd name="connsiteY236" fmla="*/ 254027 h 288570"/>
                  <a:gd name="connsiteX237" fmla="*/ 18701 w 100973"/>
                  <a:gd name="connsiteY237" fmla="*/ 255787 h 288570"/>
                  <a:gd name="connsiteX238" fmla="*/ 17564 w 100973"/>
                  <a:gd name="connsiteY238" fmla="*/ 256671 h 288570"/>
                  <a:gd name="connsiteX239" fmla="*/ 16459 w 100973"/>
                  <a:gd name="connsiteY239" fmla="*/ 257595 h 288570"/>
                  <a:gd name="connsiteX240" fmla="*/ 14351 w 100973"/>
                  <a:gd name="connsiteY240" fmla="*/ 259450 h 288570"/>
                  <a:gd name="connsiteX241" fmla="*/ 12409 w 100973"/>
                  <a:gd name="connsiteY241" fmla="*/ 261337 h 288570"/>
                  <a:gd name="connsiteX242" fmla="*/ 10625 w 100973"/>
                  <a:gd name="connsiteY242" fmla="*/ 263239 h 288570"/>
                  <a:gd name="connsiteX243" fmla="*/ 9007 w 100973"/>
                  <a:gd name="connsiteY243" fmla="*/ 265157 h 288570"/>
                  <a:gd name="connsiteX244" fmla="*/ 4057 w 100973"/>
                  <a:gd name="connsiteY244" fmla="*/ 272617 h 288570"/>
                  <a:gd name="connsiteX245" fmla="*/ 1326 w 100973"/>
                  <a:gd name="connsiteY245" fmla="*/ 279216 h 288570"/>
                  <a:gd name="connsiteX246" fmla="*/ 1208 w 100973"/>
                  <a:gd name="connsiteY246" fmla="*/ 279579 h 288570"/>
                  <a:gd name="connsiteX247" fmla="*/ 1113 w 100973"/>
                  <a:gd name="connsiteY247" fmla="*/ 279943 h 288570"/>
                  <a:gd name="connsiteX248" fmla="*/ 931 w 100973"/>
                  <a:gd name="connsiteY248" fmla="*/ 280653 h 288570"/>
                  <a:gd name="connsiteX249" fmla="*/ 608 w 100973"/>
                  <a:gd name="connsiteY249" fmla="*/ 281979 h 288570"/>
                  <a:gd name="connsiteX250" fmla="*/ 221 w 100973"/>
                  <a:gd name="connsiteY250" fmla="*/ 284308 h 288570"/>
                  <a:gd name="connsiteX251" fmla="*/ 39 w 100973"/>
                  <a:gd name="connsiteY251" fmla="*/ 286163 h 288570"/>
                  <a:gd name="connsiteX252" fmla="*/ 8 w 100973"/>
                  <a:gd name="connsiteY252" fmla="*/ 287489 h 288570"/>
                  <a:gd name="connsiteX253" fmla="*/ 0 w 100973"/>
                  <a:gd name="connsiteY253" fmla="*/ 288571 h 288570"/>
                  <a:gd name="connsiteX254" fmla="*/ 347 w 100973"/>
                  <a:gd name="connsiteY254" fmla="*/ 287544 h 288570"/>
                  <a:gd name="connsiteX255" fmla="*/ 774 w 100973"/>
                  <a:gd name="connsiteY255" fmla="*/ 286289 h 288570"/>
                  <a:gd name="connsiteX256" fmla="*/ 1452 w 100973"/>
                  <a:gd name="connsiteY256" fmla="*/ 284639 h 288570"/>
                  <a:gd name="connsiteX257" fmla="*/ 2423 w 100973"/>
                  <a:gd name="connsiteY257" fmla="*/ 282619 h 288570"/>
                  <a:gd name="connsiteX258" fmla="*/ 3047 w 100973"/>
                  <a:gd name="connsiteY258" fmla="*/ 281498 h 288570"/>
                  <a:gd name="connsiteX259" fmla="*/ 3379 w 100973"/>
                  <a:gd name="connsiteY259" fmla="*/ 280906 h 288570"/>
                  <a:gd name="connsiteX260" fmla="*/ 3552 w 100973"/>
                  <a:gd name="connsiteY260" fmla="*/ 280606 h 288570"/>
                  <a:gd name="connsiteX261" fmla="*/ 3750 w 100973"/>
                  <a:gd name="connsiteY261" fmla="*/ 280306 h 288570"/>
                  <a:gd name="connsiteX262" fmla="*/ 4563 w 100973"/>
                  <a:gd name="connsiteY262" fmla="*/ 279058 h 288570"/>
                  <a:gd name="connsiteX263" fmla="*/ 5494 w 100973"/>
                  <a:gd name="connsiteY263" fmla="*/ 277772 h 288570"/>
                  <a:gd name="connsiteX264" fmla="*/ 5984 w 100973"/>
                  <a:gd name="connsiteY264" fmla="*/ 277101 h 288570"/>
                  <a:gd name="connsiteX265" fmla="*/ 6528 w 100973"/>
                  <a:gd name="connsiteY265" fmla="*/ 276438 h 288570"/>
                  <a:gd name="connsiteX266" fmla="*/ 7081 w 100973"/>
                  <a:gd name="connsiteY266" fmla="*/ 275759 h 288570"/>
                  <a:gd name="connsiteX267" fmla="*/ 7365 w 100973"/>
                  <a:gd name="connsiteY267" fmla="*/ 275419 h 288570"/>
                  <a:gd name="connsiteX268" fmla="*/ 7673 w 100973"/>
                  <a:gd name="connsiteY268" fmla="*/ 275088 h 288570"/>
                  <a:gd name="connsiteX269" fmla="*/ 13491 w 100973"/>
                  <a:gd name="connsiteY269" fmla="*/ 269625 h 288570"/>
                  <a:gd name="connsiteX270" fmla="*/ 15259 w 100973"/>
                  <a:gd name="connsiteY270" fmla="*/ 268299 h 288570"/>
                  <a:gd name="connsiteX271" fmla="*/ 17146 w 100973"/>
                  <a:gd name="connsiteY271" fmla="*/ 266997 h 288570"/>
                  <a:gd name="connsiteX272" fmla="*/ 21274 w 100973"/>
                  <a:gd name="connsiteY272" fmla="*/ 264518 h 288570"/>
                  <a:gd name="connsiteX273" fmla="*/ 22371 w 100973"/>
                  <a:gd name="connsiteY273" fmla="*/ 263926 h 288570"/>
                  <a:gd name="connsiteX274" fmla="*/ 22387 w 100973"/>
                  <a:gd name="connsiteY274" fmla="*/ 263926 h 288570"/>
                  <a:gd name="connsiteX275" fmla="*/ 22466 w 100973"/>
                  <a:gd name="connsiteY275" fmla="*/ 263886 h 288570"/>
                  <a:gd name="connsiteX276" fmla="*/ 22616 w 100973"/>
                  <a:gd name="connsiteY276" fmla="*/ 263807 h 288570"/>
                  <a:gd name="connsiteX277" fmla="*/ 22924 w 100973"/>
                  <a:gd name="connsiteY277" fmla="*/ 263649 h 288570"/>
                  <a:gd name="connsiteX278" fmla="*/ 23532 w 100973"/>
                  <a:gd name="connsiteY278" fmla="*/ 263342 h 288570"/>
                  <a:gd name="connsiteX279" fmla="*/ 25900 w 100973"/>
                  <a:gd name="connsiteY279" fmla="*/ 262205 h 288570"/>
                  <a:gd name="connsiteX280" fmla="*/ 30968 w 100973"/>
                  <a:gd name="connsiteY280" fmla="*/ 260066 h 288570"/>
                  <a:gd name="connsiteX281" fmla="*/ 36486 w 100973"/>
                  <a:gd name="connsiteY281" fmla="*/ 258045 h 288570"/>
                  <a:gd name="connsiteX282" fmla="*/ 42422 w 100973"/>
                  <a:gd name="connsiteY282" fmla="*/ 256071 h 288570"/>
                  <a:gd name="connsiteX283" fmla="*/ 48761 w 100973"/>
                  <a:gd name="connsiteY283" fmla="*/ 254035 h 288570"/>
                  <a:gd name="connsiteX284" fmla="*/ 52076 w 100973"/>
                  <a:gd name="connsiteY284" fmla="*/ 252945 h 288570"/>
                  <a:gd name="connsiteX285" fmla="*/ 53766 w 100973"/>
                  <a:gd name="connsiteY285" fmla="*/ 252369 h 288570"/>
                  <a:gd name="connsiteX286" fmla="*/ 54618 w 100973"/>
                  <a:gd name="connsiteY286" fmla="*/ 252077 h 288570"/>
                  <a:gd name="connsiteX287" fmla="*/ 55044 w 100973"/>
                  <a:gd name="connsiteY287" fmla="*/ 251927 h 288570"/>
                  <a:gd name="connsiteX288" fmla="*/ 55258 w 100973"/>
                  <a:gd name="connsiteY288" fmla="*/ 251856 h 288570"/>
                  <a:gd name="connsiteX289" fmla="*/ 55400 w 100973"/>
                  <a:gd name="connsiteY289" fmla="*/ 251801 h 288570"/>
                  <a:gd name="connsiteX290" fmla="*/ 55502 w 100973"/>
                  <a:gd name="connsiteY290" fmla="*/ 251761 h 288570"/>
                  <a:gd name="connsiteX291" fmla="*/ 57176 w 100973"/>
                  <a:gd name="connsiteY291" fmla="*/ 251169 h 288570"/>
                  <a:gd name="connsiteX292" fmla="*/ 58944 w 100973"/>
                  <a:gd name="connsiteY292" fmla="*/ 250506 h 288570"/>
                  <a:gd name="connsiteX293" fmla="*/ 60728 w 100973"/>
                  <a:gd name="connsiteY293" fmla="*/ 249811 h 288570"/>
                  <a:gd name="connsiteX294" fmla="*/ 62512 w 100973"/>
                  <a:gd name="connsiteY294" fmla="*/ 249085 h 288570"/>
                  <a:gd name="connsiteX295" fmla="*/ 69767 w 100973"/>
                  <a:gd name="connsiteY295" fmla="*/ 245730 h 288570"/>
                  <a:gd name="connsiteX296" fmla="*/ 77100 w 100973"/>
                  <a:gd name="connsiteY296" fmla="*/ 241444 h 288570"/>
                  <a:gd name="connsiteX297" fmla="*/ 78916 w 100973"/>
                  <a:gd name="connsiteY297" fmla="*/ 240181 h 288570"/>
                  <a:gd name="connsiteX298" fmla="*/ 80715 w 100973"/>
                  <a:gd name="connsiteY298" fmla="*/ 238839 h 288570"/>
                  <a:gd name="connsiteX299" fmla="*/ 82492 w 100973"/>
                  <a:gd name="connsiteY299" fmla="*/ 237402 h 288570"/>
                  <a:gd name="connsiteX300" fmla="*/ 83376 w 100973"/>
                  <a:gd name="connsiteY300" fmla="*/ 236660 h 288570"/>
                  <a:gd name="connsiteX301" fmla="*/ 84236 w 100973"/>
                  <a:gd name="connsiteY301" fmla="*/ 235879 h 288570"/>
                  <a:gd name="connsiteX302" fmla="*/ 85941 w 100973"/>
                  <a:gd name="connsiteY302" fmla="*/ 234260 h 288570"/>
                  <a:gd name="connsiteX303" fmla="*/ 87599 w 100973"/>
                  <a:gd name="connsiteY303" fmla="*/ 232547 h 288570"/>
                  <a:gd name="connsiteX304" fmla="*/ 88404 w 100973"/>
                  <a:gd name="connsiteY304" fmla="*/ 231647 h 288570"/>
                  <a:gd name="connsiteX305" fmla="*/ 88807 w 100973"/>
                  <a:gd name="connsiteY305" fmla="*/ 231198 h 288570"/>
                  <a:gd name="connsiteX306" fmla="*/ 88909 w 100973"/>
                  <a:gd name="connsiteY306" fmla="*/ 231087 h 288570"/>
                  <a:gd name="connsiteX307" fmla="*/ 89225 w 100973"/>
                  <a:gd name="connsiteY307" fmla="*/ 230684 h 288570"/>
                  <a:gd name="connsiteX308" fmla="*/ 89383 w 100973"/>
                  <a:gd name="connsiteY308" fmla="*/ 230487 h 288570"/>
                  <a:gd name="connsiteX309" fmla="*/ 90630 w 100973"/>
                  <a:gd name="connsiteY309" fmla="*/ 228916 h 288570"/>
                  <a:gd name="connsiteX310" fmla="*/ 90946 w 100973"/>
                  <a:gd name="connsiteY310" fmla="*/ 228521 h 288570"/>
                  <a:gd name="connsiteX311" fmla="*/ 91285 w 100973"/>
                  <a:gd name="connsiteY311" fmla="*/ 228072 h 288570"/>
                  <a:gd name="connsiteX312" fmla="*/ 92051 w 100973"/>
                  <a:gd name="connsiteY312" fmla="*/ 226943 h 288570"/>
                  <a:gd name="connsiteX313" fmla="*/ 93551 w 100973"/>
                  <a:gd name="connsiteY313" fmla="*/ 224653 h 288570"/>
                  <a:gd name="connsiteX314" fmla="*/ 94767 w 100973"/>
                  <a:gd name="connsiteY314" fmla="*/ 222467 h 288570"/>
                  <a:gd name="connsiteX315" fmla="*/ 95367 w 100973"/>
                  <a:gd name="connsiteY315" fmla="*/ 221362 h 288570"/>
                  <a:gd name="connsiteX316" fmla="*/ 95895 w 100973"/>
                  <a:gd name="connsiteY316" fmla="*/ 220225 h 288570"/>
                  <a:gd name="connsiteX317" fmla="*/ 96937 w 100973"/>
                  <a:gd name="connsiteY317" fmla="*/ 217936 h 288570"/>
                  <a:gd name="connsiteX318" fmla="*/ 97829 w 100973"/>
                  <a:gd name="connsiteY318" fmla="*/ 215575 h 288570"/>
                  <a:gd name="connsiteX319" fmla="*/ 98264 w 100973"/>
                  <a:gd name="connsiteY319" fmla="*/ 214383 h 288570"/>
                  <a:gd name="connsiteX320" fmla="*/ 98635 w 100973"/>
                  <a:gd name="connsiteY320" fmla="*/ 213176 h 288570"/>
                  <a:gd name="connsiteX321" fmla="*/ 99329 w 100973"/>
                  <a:gd name="connsiteY321" fmla="*/ 210736 h 288570"/>
                  <a:gd name="connsiteX322" fmla="*/ 99874 w 100973"/>
                  <a:gd name="connsiteY322" fmla="*/ 208250 h 288570"/>
                  <a:gd name="connsiteX323" fmla="*/ 100134 w 100973"/>
                  <a:gd name="connsiteY323" fmla="*/ 207003 h 288570"/>
                  <a:gd name="connsiteX324" fmla="*/ 100332 w 100973"/>
                  <a:gd name="connsiteY324" fmla="*/ 205740 h 288570"/>
                  <a:gd name="connsiteX325" fmla="*/ 100679 w 100973"/>
                  <a:gd name="connsiteY325" fmla="*/ 203198 h 288570"/>
                  <a:gd name="connsiteX326" fmla="*/ 100876 w 100973"/>
                  <a:gd name="connsiteY326" fmla="*/ 200632 h 288570"/>
                  <a:gd name="connsiteX327" fmla="*/ 97995 w 100973"/>
                  <a:gd name="connsiteY327" fmla="*/ 179879 h 288570"/>
                  <a:gd name="connsiteX328" fmla="*/ 74400 w 100973"/>
                  <a:gd name="connsiteY328" fmla="*/ 219491 h 288570"/>
                  <a:gd name="connsiteX329" fmla="*/ 74400 w 100973"/>
                  <a:gd name="connsiteY329" fmla="*/ 219491 h 288570"/>
                  <a:gd name="connsiteX330" fmla="*/ 74400 w 100973"/>
                  <a:gd name="connsiteY330" fmla="*/ 219491 h 28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100973" h="288570">
                    <a:moveTo>
                      <a:pt x="97995" y="179879"/>
                    </a:moveTo>
                    <a:cubicBezTo>
                      <a:pt x="97664" y="179034"/>
                      <a:pt x="97332" y="178198"/>
                      <a:pt x="97001" y="177353"/>
                    </a:cubicBezTo>
                    <a:cubicBezTo>
                      <a:pt x="96827" y="176935"/>
                      <a:pt x="96669" y="176508"/>
                      <a:pt x="96487" y="176098"/>
                    </a:cubicBezTo>
                    <a:lnTo>
                      <a:pt x="95888" y="174866"/>
                    </a:lnTo>
                    <a:lnTo>
                      <a:pt x="95280" y="173635"/>
                    </a:lnTo>
                    <a:lnTo>
                      <a:pt x="94972" y="173019"/>
                    </a:lnTo>
                    <a:lnTo>
                      <a:pt x="94814" y="172711"/>
                    </a:lnTo>
                    <a:cubicBezTo>
                      <a:pt x="94719" y="172538"/>
                      <a:pt x="94917" y="172877"/>
                      <a:pt x="94577" y="172293"/>
                    </a:cubicBezTo>
                    <a:lnTo>
                      <a:pt x="94506" y="172175"/>
                    </a:lnTo>
                    <a:lnTo>
                      <a:pt x="93417" y="170312"/>
                    </a:lnTo>
                    <a:lnTo>
                      <a:pt x="93283" y="170075"/>
                    </a:lnTo>
                    <a:cubicBezTo>
                      <a:pt x="93243" y="170004"/>
                      <a:pt x="93156" y="169877"/>
                      <a:pt x="93101" y="169783"/>
                    </a:cubicBezTo>
                    <a:lnTo>
                      <a:pt x="92706" y="169175"/>
                    </a:lnTo>
                    <a:lnTo>
                      <a:pt x="91901" y="167959"/>
                    </a:lnTo>
                    <a:lnTo>
                      <a:pt x="91499" y="167351"/>
                    </a:lnTo>
                    <a:lnTo>
                      <a:pt x="91293" y="167051"/>
                    </a:lnTo>
                    <a:lnTo>
                      <a:pt x="91096" y="166791"/>
                    </a:lnTo>
                    <a:lnTo>
                      <a:pt x="90314" y="165741"/>
                    </a:lnTo>
                    <a:lnTo>
                      <a:pt x="89525" y="164699"/>
                    </a:lnTo>
                    <a:cubicBezTo>
                      <a:pt x="89257" y="164352"/>
                      <a:pt x="88980" y="164036"/>
                      <a:pt x="88712" y="163697"/>
                    </a:cubicBezTo>
                    <a:lnTo>
                      <a:pt x="87891" y="162702"/>
                    </a:lnTo>
                    <a:cubicBezTo>
                      <a:pt x="87615" y="162370"/>
                      <a:pt x="87338" y="162039"/>
                      <a:pt x="87054" y="161731"/>
                    </a:cubicBezTo>
                    <a:lnTo>
                      <a:pt x="85357" y="159852"/>
                    </a:lnTo>
                    <a:lnTo>
                      <a:pt x="83620" y="158068"/>
                    </a:lnTo>
                    <a:cubicBezTo>
                      <a:pt x="83044" y="157468"/>
                      <a:pt x="82452" y="156924"/>
                      <a:pt x="81868" y="156355"/>
                    </a:cubicBezTo>
                    <a:cubicBezTo>
                      <a:pt x="81284" y="155779"/>
                      <a:pt x="80684" y="155250"/>
                      <a:pt x="80092" y="154713"/>
                    </a:cubicBezTo>
                    <a:cubicBezTo>
                      <a:pt x="77716" y="152566"/>
                      <a:pt x="75324" y="150569"/>
                      <a:pt x="72987" y="148682"/>
                    </a:cubicBezTo>
                    <a:cubicBezTo>
                      <a:pt x="70635" y="146796"/>
                      <a:pt x="68330" y="145004"/>
                      <a:pt x="66104" y="143243"/>
                    </a:cubicBezTo>
                    <a:cubicBezTo>
                      <a:pt x="65022" y="142375"/>
                      <a:pt x="63933" y="141507"/>
                      <a:pt x="62851" y="140638"/>
                    </a:cubicBezTo>
                    <a:lnTo>
                      <a:pt x="62094" y="140030"/>
                    </a:lnTo>
                    <a:lnTo>
                      <a:pt x="61257" y="139336"/>
                    </a:lnTo>
                    <a:cubicBezTo>
                      <a:pt x="60775" y="138925"/>
                      <a:pt x="60317" y="138546"/>
                      <a:pt x="59820" y="138112"/>
                    </a:cubicBezTo>
                    <a:cubicBezTo>
                      <a:pt x="57870" y="136415"/>
                      <a:pt x="56047" y="134671"/>
                      <a:pt x="54342" y="132894"/>
                    </a:cubicBezTo>
                    <a:cubicBezTo>
                      <a:pt x="52653" y="131118"/>
                      <a:pt x="51121" y="129287"/>
                      <a:pt x="49795" y="127448"/>
                    </a:cubicBezTo>
                    <a:cubicBezTo>
                      <a:pt x="48453" y="125608"/>
                      <a:pt x="47356" y="123745"/>
                      <a:pt x="46487" y="121890"/>
                    </a:cubicBezTo>
                    <a:cubicBezTo>
                      <a:pt x="45627" y="120043"/>
                      <a:pt x="45003" y="118220"/>
                      <a:pt x="44672" y="116412"/>
                    </a:cubicBezTo>
                    <a:cubicBezTo>
                      <a:pt x="44506" y="115512"/>
                      <a:pt x="44380" y="114612"/>
                      <a:pt x="44340" y="113712"/>
                    </a:cubicBezTo>
                    <a:lnTo>
                      <a:pt x="44332" y="113546"/>
                    </a:lnTo>
                    <a:cubicBezTo>
                      <a:pt x="44324" y="113681"/>
                      <a:pt x="44340" y="113120"/>
                      <a:pt x="44317" y="113831"/>
                    </a:cubicBezTo>
                    <a:lnTo>
                      <a:pt x="44317" y="113696"/>
                    </a:lnTo>
                    <a:lnTo>
                      <a:pt x="44324" y="113175"/>
                    </a:lnTo>
                    <a:lnTo>
                      <a:pt x="44340" y="112133"/>
                    </a:lnTo>
                    <a:lnTo>
                      <a:pt x="44348" y="111873"/>
                    </a:lnTo>
                    <a:lnTo>
                      <a:pt x="44348" y="111747"/>
                    </a:lnTo>
                    <a:lnTo>
                      <a:pt x="44356" y="111683"/>
                    </a:lnTo>
                    <a:lnTo>
                      <a:pt x="44380" y="111431"/>
                    </a:lnTo>
                    <a:cubicBezTo>
                      <a:pt x="44395" y="111265"/>
                      <a:pt x="44403" y="111099"/>
                      <a:pt x="44411" y="110926"/>
                    </a:cubicBezTo>
                    <a:cubicBezTo>
                      <a:pt x="44403" y="110783"/>
                      <a:pt x="44451" y="110523"/>
                      <a:pt x="44482" y="110294"/>
                    </a:cubicBezTo>
                    <a:lnTo>
                      <a:pt x="44577" y="109599"/>
                    </a:lnTo>
                    <a:cubicBezTo>
                      <a:pt x="44601" y="109370"/>
                      <a:pt x="44656" y="109134"/>
                      <a:pt x="44703" y="108897"/>
                    </a:cubicBezTo>
                    <a:lnTo>
                      <a:pt x="44845" y="108186"/>
                    </a:lnTo>
                    <a:cubicBezTo>
                      <a:pt x="44885" y="107950"/>
                      <a:pt x="44956" y="107713"/>
                      <a:pt x="45019" y="107476"/>
                    </a:cubicBezTo>
                    <a:lnTo>
                      <a:pt x="45208" y="106758"/>
                    </a:lnTo>
                    <a:cubicBezTo>
                      <a:pt x="45264" y="106521"/>
                      <a:pt x="45351" y="106276"/>
                      <a:pt x="45430" y="106039"/>
                    </a:cubicBezTo>
                    <a:lnTo>
                      <a:pt x="45666" y="105313"/>
                    </a:lnTo>
                    <a:cubicBezTo>
                      <a:pt x="46345" y="103387"/>
                      <a:pt x="47253" y="101421"/>
                      <a:pt x="48342" y="99487"/>
                    </a:cubicBezTo>
                    <a:cubicBezTo>
                      <a:pt x="48595" y="98998"/>
                      <a:pt x="48903" y="98524"/>
                      <a:pt x="49187" y="98043"/>
                    </a:cubicBezTo>
                    <a:cubicBezTo>
                      <a:pt x="49463" y="97561"/>
                      <a:pt x="49787" y="97087"/>
                      <a:pt x="50095" y="96606"/>
                    </a:cubicBezTo>
                    <a:cubicBezTo>
                      <a:pt x="50253" y="96369"/>
                      <a:pt x="50395" y="96124"/>
                      <a:pt x="50561" y="95888"/>
                    </a:cubicBezTo>
                    <a:lnTo>
                      <a:pt x="51050" y="95177"/>
                    </a:lnTo>
                    <a:lnTo>
                      <a:pt x="51539" y="94467"/>
                    </a:lnTo>
                    <a:lnTo>
                      <a:pt x="52053" y="93764"/>
                    </a:lnTo>
                    <a:cubicBezTo>
                      <a:pt x="52392" y="93298"/>
                      <a:pt x="52731" y="92825"/>
                      <a:pt x="53102" y="92367"/>
                    </a:cubicBezTo>
                    <a:cubicBezTo>
                      <a:pt x="53466" y="91901"/>
                      <a:pt x="53813" y="91435"/>
                      <a:pt x="54192" y="90985"/>
                    </a:cubicBezTo>
                    <a:lnTo>
                      <a:pt x="54744" y="90299"/>
                    </a:lnTo>
                    <a:lnTo>
                      <a:pt x="54879" y="90125"/>
                    </a:lnTo>
                    <a:lnTo>
                      <a:pt x="54950" y="90038"/>
                    </a:lnTo>
                    <a:cubicBezTo>
                      <a:pt x="54950" y="90030"/>
                      <a:pt x="55036" y="89936"/>
                      <a:pt x="54973" y="89999"/>
                    </a:cubicBezTo>
                    <a:lnTo>
                      <a:pt x="55289" y="89628"/>
                    </a:lnTo>
                    <a:cubicBezTo>
                      <a:pt x="55700" y="89138"/>
                      <a:pt x="56110" y="88657"/>
                      <a:pt x="56521" y="88175"/>
                    </a:cubicBezTo>
                    <a:cubicBezTo>
                      <a:pt x="56907" y="87725"/>
                      <a:pt x="57294" y="87275"/>
                      <a:pt x="57681" y="86825"/>
                    </a:cubicBezTo>
                    <a:cubicBezTo>
                      <a:pt x="58091" y="86360"/>
                      <a:pt x="58494" y="85902"/>
                      <a:pt x="58897" y="85436"/>
                    </a:cubicBezTo>
                    <a:cubicBezTo>
                      <a:pt x="59725" y="84497"/>
                      <a:pt x="60554" y="83565"/>
                      <a:pt x="61375" y="82642"/>
                    </a:cubicBezTo>
                    <a:cubicBezTo>
                      <a:pt x="63033" y="80763"/>
                      <a:pt x="64722" y="78876"/>
                      <a:pt x="66364" y="76926"/>
                    </a:cubicBezTo>
                    <a:cubicBezTo>
                      <a:pt x="68006" y="74977"/>
                      <a:pt x="69624" y="72995"/>
                      <a:pt x="71132" y="70919"/>
                    </a:cubicBezTo>
                    <a:cubicBezTo>
                      <a:pt x="72648" y="68843"/>
                      <a:pt x="74085" y="66712"/>
                      <a:pt x="75363" y="64509"/>
                    </a:cubicBezTo>
                    <a:cubicBezTo>
                      <a:pt x="75671" y="63949"/>
                      <a:pt x="75987" y="63396"/>
                      <a:pt x="76295" y="62844"/>
                    </a:cubicBezTo>
                    <a:lnTo>
                      <a:pt x="76413" y="62638"/>
                    </a:lnTo>
                    <a:cubicBezTo>
                      <a:pt x="76421" y="62630"/>
                      <a:pt x="76587" y="62346"/>
                      <a:pt x="76540" y="62417"/>
                    </a:cubicBezTo>
                    <a:lnTo>
                      <a:pt x="76587" y="62323"/>
                    </a:lnTo>
                    <a:lnTo>
                      <a:pt x="76776" y="61944"/>
                    </a:lnTo>
                    <a:cubicBezTo>
                      <a:pt x="76903" y="61691"/>
                      <a:pt x="77021" y="61438"/>
                      <a:pt x="77147" y="61194"/>
                    </a:cubicBezTo>
                    <a:cubicBezTo>
                      <a:pt x="77376" y="60744"/>
                      <a:pt x="77684" y="60065"/>
                      <a:pt x="77960" y="59481"/>
                    </a:cubicBezTo>
                    <a:cubicBezTo>
                      <a:pt x="78095" y="59181"/>
                      <a:pt x="78237" y="58873"/>
                      <a:pt x="78371" y="58573"/>
                    </a:cubicBezTo>
                    <a:cubicBezTo>
                      <a:pt x="78489" y="58281"/>
                      <a:pt x="78600" y="57997"/>
                      <a:pt x="78718" y="57705"/>
                    </a:cubicBezTo>
                    <a:cubicBezTo>
                      <a:pt x="79650" y="55415"/>
                      <a:pt x="80408" y="53126"/>
                      <a:pt x="80968" y="50853"/>
                    </a:cubicBezTo>
                    <a:cubicBezTo>
                      <a:pt x="81528" y="48587"/>
                      <a:pt x="81978" y="46361"/>
                      <a:pt x="82231" y="44182"/>
                    </a:cubicBezTo>
                    <a:cubicBezTo>
                      <a:pt x="82484" y="42004"/>
                      <a:pt x="82657" y="39880"/>
                      <a:pt x="82649" y="37820"/>
                    </a:cubicBezTo>
                    <a:cubicBezTo>
                      <a:pt x="82657" y="35767"/>
                      <a:pt x="82586" y="33778"/>
                      <a:pt x="82381" y="31868"/>
                    </a:cubicBezTo>
                    <a:cubicBezTo>
                      <a:pt x="82018" y="28055"/>
                      <a:pt x="81268" y="24558"/>
                      <a:pt x="80313" y="21440"/>
                    </a:cubicBezTo>
                    <a:cubicBezTo>
                      <a:pt x="79366" y="18314"/>
                      <a:pt x="78253" y="15551"/>
                      <a:pt x="77037" y="13167"/>
                    </a:cubicBezTo>
                    <a:cubicBezTo>
                      <a:pt x="76429" y="11975"/>
                      <a:pt x="75829" y="10870"/>
                      <a:pt x="75221" y="9860"/>
                    </a:cubicBezTo>
                    <a:cubicBezTo>
                      <a:pt x="74937" y="9346"/>
                      <a:pt x="74606" y="8873"/>
                      <a:pt x="74313" y="8407"/>
                    </a:cubicBezTo>
                    <a:cubicBezTo>
                      <a:pt x="74013" y="7941"/>
                      <a:pt x="73721" y="7499"/>
                      <a:pt x="73421" y="7089"/>
                    </a:cubicBezTo>
                    <a:cubicBezTo>
                      <a:pt x="72269" y="5399"/>
                      <a:pt x="71140" y="4081"/>
                      <a:pt x="70232" y="3031"/>
                    </a:cubicBezTo>
                    <a:cubicBezTo>
                      <a:pt x="69301" y="1989"/>
                      <a:pt x="68559" y="1239"/>
                      <a:pt x="68030" y="742"/>
                    </a:cubicBezTo>
                    <a:cubicBezTo>
                      <a:pt x="67517" y="253"/>
                      <a:pt x="67248" y="0"/>
                      <a:pt x="67248" y="0"/>
                    </a:cubicBezTo>
                    <a:cubicBezTo>
                      <a:pt x="67248" y="0"/>
                      <a:pt x="67422" y="324"/>
                      <a:pt x="67761" y="955"/>
                    </a:cubicBezTo>
                    <a:cubicBezTo>
                      <a:pt x="68117" y="1571"/>
                      <a:pt x="68575" y="2518"/>
                      <a:pt x="69167" y="3734"/>
                    </a:cubicBezTo>
                    <a:cubicBezTo>
                      <a:pt x="69309" y="4042"/>
                      <a:pt x="69451" y="4373"/>
                      <a:pt x="69609" y="4713"/>
                    </a:cubicBezTo>
                    <a:cubicBezTo>
                      <a:pt x="69767" y="5052"/>
                      <a:pt x="69924" y="5415"/>
                      <a:pt x="70074" y="5802"/>
                    </a:cubicBezTo>
                    <a:cubicBezTo>
                      <a:pt x="70232" y="6181"/>
                      <a:pt x="70398" y="6584"/>
                      <a:pt x="70564" y="7002"/>
                    </a:cubicBezTo>
                    <a:cubicBezTo>
                      <a:pt x="70722" y="7420"/>
                      <a:pt x="70880" y="7862"/>
                      <a:pt x="71053" y="8320"/>
                    </a:cubicBezTo>
                    <a:cubicBezTo>
                      <a:pt x="71227" y="8770"/>
                      <a:pt x="71385" y="9252"/>
                      <a:pt x="71535" y="9749"/>
                    </a:cubicBezTo>
                    <a:cubicBezTo>
                      <a:pt x="71693" y="10246"/>
                      <a:pt x="71858" y="10752"/>
                      <a:pt x="72008" y="11280"/>
                    </a:cubicBezTo>
                    <a:cubicBezTo>
                      <a:pt x="72332" y="12338"/>
                      <a:pt x="72616" y="13467"/>
                      <a:pt x="72893" y="14659"/>
                    </a:cubicBezTo>
                    <a:cubicBezTo>
                      <a:pt x="73958" y="19443"/>
                      <a:pt x="74582" y="25363"/>
                      <a:pt x="73895" y="31915"/>
                    </a:cubicBezTo>
                    <a:cubicBezTo>
                      <a:pt x="73564" y="35183"/>
                      <a:pt x="72900" y="38593"/>
                      <a:pt x="71827" y="42019"/>
                    </a:cubicBezTo>
                    <a:cubicBezTo>
                      <a:pt x="71298" y="43732"/>
                      <a:pt x="70643" y="45437"/>
                      <a:pt x="69893" y="47135"/>
                    </a:cubicBezTo>
                    <a:cubicBezTo>
                      <a:pt x="69143" y="48824"/>
                      <a:pt x="68282" y="50497"/>
                      <a:pt x="67288" y="52124"/>
                    </a:cubicBezTo>
                    <a:lnTo>
                      <a:pt x="66925" y="52731"/>
                    </a:lnTo>
                    <a:lnTo>
                      <a:pt x="66554" y="53276"/>
                    </a:lnTo>
                    <a:cubicBezTo>
                      <a:pt x="66301" y="53655"/>
                      <a:pt x="66112" y="53963"/>
                      <a:pt x="65756" y="54460"/>
                    </a:cubicBezTo>
                    <a:cubicBezTo>
                      <a:pt x="65599" y="54689"/>
                      <a:pt x="65441" y="54918"/>
                      <a:pt x="65275" y="55147"/>
                    </a:cubicBezTo>
                    <a:lnTo>
                      <a:pt x="65038" y="55494"/>
                    </a:lnTo>
                    <a:lnTo>
                      <a:pt x="64975" y="55581"/>
                    </a:lnTo>
                    <a:cubicBezTo>
                      <a:pt x="64888" y="55715"/>
                      <a:pt x="65022" y="55494"/>
                      <a:pt x="64991" y="55542"/>
                    </a:cubicBezTo>
                    <a:lnTo>
                      <a:pt x="64880" y="55692"/>
                    </a:lnTo>
                    <a:cubicBezTo>
                      <a:pt x="64580" y="56079"/>
                      <a:pt x="64272" y="56473"/>
                      <a:pt x="63972" y="56868"/>
                    </a:cubicBezTo>
                    <a:cubicBezTo>
                      <a:pt x="62709" y="58423"/>
                      <a:pt x="61344" y="59970"/>
                      <a:pt x="59852" y="61510"/>
                    </a:cubicBezTo>
                    <a:cubicBezTo>
                      <a:pt x="56876" y="64596"/>
                      <a:pt x="53402" y="67659"/>
                      <a:pt x="49684" y="70990"/>
                    </a:cubicBezTo>
                    <a:cubicBezTo>
                      <a:pt x="48753" y="71819"/>
                      <a:pt x="47798" y="72672"/>
                      <a:pt x="46843" y="73548"/>
                    </a:cubicBezTo>
                    <a:cubicBezTo>
                      <a:pt x="46361" y="73990"/>
                      <a:pt x="45880" y="74432"/>
                      <a:pt x="45398" y="74882"/>
                    </a:cubicBezTo>
                    <a:cubicBezTo>
                      <a:pt x="44901" y="75355"/>
                      <a:pt x="44395" y="75821"/>
                      <a:pt x="43898" y="76295"/>
                    </a:cubicBezTo>
                    <a:cubicBezTo>
                      <a:pt x="43432" y="76745"/>
                      <a:pt x="42959" y="77195"/>
                      <a:pt x="42485" y="77653"/>
                    </a:cubicBezTo>
                    <a:lnTo>
                      <a:pt x="42138" y="77992"/>
                    </a:lnTo>
                    <a:lnTo>
                      <a:pt x="41719" y="78418"/>
                    </a:lnTo>
                    <a:lnTo>
                      <a:pt x="40977" y="79176"/>
                    </a:lnTo>
                    <a:cubicBezTo>
                      <a:pt x="40480" y="79673"/>
                      <a:pt x="39991" y="80210"/>
                      <a:pt x="39493" y="80731"/>
                    </a:cubicBezTo>
                    <a:cubicBezTo>
                      <a:pt x="38996" y="81252"/>
                      <a:pt x="38514" y="81797"/>
                      <a:pt x="38025" y="82342"/>
                    </a:cubicBezTo>
                    <a:cubicBezTo>
                      <a:pt x="36075" y="84528"/>
                      <a:pt x="34189" y="86889"/>
                      <a:pt x="32428" y="89486"/>
                    </a:cubicBezTo>
                    <a:cubicBezTo>
                      <a:pt x="30668" y="92075"/>
                      <a:pt x="29018" y="94901"/>
                      <a:pt x="27645" y="98019"/>
                    </a:cubicBezTo>
                    <a:lnTo>
                      <a:pt x="27147" y="99203"/>
                    </a:lnTo>
                    <a:cubicBezTo>
                      <a:pt x="26981" y="99598"/>
                      <a:pt x="26808" y="99992"/>
                      <a:pt x="26674" y="100411"/>
                    </a:cubicBezTo>
                    <a:lnTo>
                      <a:pt x="26232" y="101650"/>
                    </a:lnTo>
                    <a:cubicBezTo>
                      <a:pt x="26089" y="102069"/>
                      <a:pt x="25932" y="102471"/>
                      <a:pt x="25813" y="102905"/>
                    </a:cubicBezTo>
                    <a:lnTo>
                      <a:pt x="25442" y="104192"/>
                    </a:lnTo>
                    <a:cubicBezTo>
                      <a:pt x="25324" y="104626"/>
                      <a:pt x="25190" y="105052"/>
                      <a:pt x="25103" y="105502"/>
                    </a:cubicBezTo>
                    <a:lnTo>
                      <a:pt x="24819" y="106837"/>
                    </a:lnTo>
                    <a:cubicBezTo>
                      <a:pt x="24724" y="107286"/>
                      <a:pt x="24629" y="107705"/>
                      <a:pt x="24558" y="108257"/>
                    </a:cubicBezTo>
                    <a:lnTo>
                      <a:pt x="24345" y="109820"/>
                    </a:lnTo>
                    <a:lnTo>
                      <a:pt x="24250" y="110602"/>
                    </a:lnTo>
                    <a:lnTo>
                      <a:pt x="24226" y="110799"/>
                    </a:lnTo>
                    <a:lnTo>
                      <a:pt x="24219" y="110933"/>
                    </a:lnTo>
                    <a:lnTo>
                      <a:pt x="24195" y="111194"/>
                    </a:lnTo>
                    <a:lnTo>
                      <a:pt x="24116" y="112236"/>
                    </a:lnTo>
                    <a:lnTo>
                      <a:pt x="24076" y="112757"/>
                    </a:lnTo>
                    <a:lnTo>
                      <a:pt x="24069" y="112883"/>
                    </a:lnTo>
                    <a:lnTo>
                      <a:pt x="24053" y="113428"/>
                    </a:lnTo>
                    <a:lnTo>
                      <a:pt x="24045" y="113783"/>
                    </a:lnTo>
                    <a:cubicBezTo>
                      <a:pt x="23998" y="115670"/>
                      <a:pt x="24108" y="117564"/>
                      <a:pt x="24353" y="119435"/>
                    </a:cubicBezTo>
                    <a:cubicBezTo>
                      <a:pt x="24826" y="123185"/>
                      <a:pt x="25861" y="126800"/>
                      <a:pt x="27218" y="130171"/>
                    </a:cubicBezTo>
                    <a:cubicBezTo>
                      <a:pt x="28608" y="133526"/>
                      <a:pt x="30321" y="136644"/>
                      <a:pt x="32231" y="139509"/>
                    </a:cubicBezTo>
                    <a:cubicBezTo>
                      <a:pt x="34133" y="142391"/>
                      <a:pt x="36257" y="145012"/>
                      <a:pt x="38459" y="147482"/>
                    </a:cubicBezTo>
                    <a:cubicBezTo>
                      <a:pt x="40669" y="149945"/>
                      <a:pt x="42990" y="152227"/>
                      <a:pt x="45374" y="154374"/>
                    </a:cubicBezTo>
                    <a:cubicBezTo>
                      <a:pt x="45958" y="154903"/>
                      <a:pt x="46598" y="155463"/>
                      <a:pt x="47221" y="156000"/>
                    </a:cubicBezTo>
                    <a:lnTo>
                      <a:pt x="48050" y="156710"/>
                    </a:lnTo>
                    <a:lnTo>
                      <a:pt x="48974" y="157484"/>
                    </a:lnTo>
                    <a:cubicBezTo>
                      <a:pt x="50150" y="158479"/>
                      <a:pt x="51318" y="159410"/>
                      <a:pt x="52487" y="160349"/>
                    </a:cubicBezTo>
                    <a:cubicBezTo>
                      <a:pt x="54744" y="162149"/>
                      <a:pt x="57002" y="163949"/>
                      <a:pt x="59260" y="165749"/>
                    </a:cubicBezTo>
                    <a:cubicBezTo>
                      <a:pt x="61454" y="167493"/>
                      <a:pt x="63530" y="169214"/>
                      <a:pt x="65472" y="170959"/>
                    </a:cubicBezTo>
                    <a:cubicBezTo>
                      <a:pt x="67398" y="172703"/>
                      <a:pt x="69253" y="174416"/>
                      <a:pt x="70840" y="176200"/>
                    </a:cubicBezTo>
                    <a:cubicBezTo>
                      <a:pt x="71053" y="176422"/>
                      <a:pt x="71243" y="176643"/>
                      <a:pt x="71432" y="176864"/>
                    </a:cubicBezTo>
                    <a:lnTo>
                      <a:pt x="72008" y="177535"/>
                    </a:lnTo>
                    <a:cubicBezTo>
                      <a:pt x="72198" y="177756"/>
                      <a:pt x="72403" y="177977"/>
                      <a:pt x="72577" y="178206"/>
                    </a:cubicBezTo>
                    <a:lnTo>
                      <a:pt x="73106" y="178884"/>
                    </a:lnTo>
                    <a:lnTo>
                      <a:pt x="73642" y="179555"/>
                    </a:lnTo>
                    <a:lnTo>
                      <a:pt x="73777" y="179721"/>
                    </a:lnTo>
                    <a:lnTo>
                      <a:pt x="73879" y="179871"/>
                    </a:lnTo>
                    <a:lnTo>
                      <a:pt x="74085" y="180163"/>
                    </a:lnTo>
                    <a:lnTo>
                      <a:pt x="74503" y="180732"/>
                    </a:lnTo>
                    <a:lnTo>
                      <a:pt x="74716" y="181016"/>
                    </a:lnTo>
                    <a:cubicBezTo>
                      <a:pt x="74756" y="181071"/>
                      <a:pt x="74779" y="181095"/>
                      <a:pt x="74834" y="181174"/>
                    </a:cubicBezTo>
                    <a:lnTo>
                      <a:pt x="74977" y="181403"/>
                    </a:lnTo>
                    <a:lnTo>
                      <a:pt x="76090" y="183195"/>
                    </a:lnTo>
                    <a:lnTo>
                      <a:pt x="76169" y="183344"/>
                    </a:lnTo>
                    <a:lnTo>
                      <a:pt x="76350" y="183692"/>
                    </a:lnTo>
                    <a:lnTo>
                      <a:pt x="76721" y="184386"/>
                    </a:lnTo>
                    <a:lnTo>
                      <a:pt x="77100" y="185073"/>
                    </a:lnTo>
                    <a:cubicBezTo>
                      <a:pt x="77211" y="185310"/>
                      <a:pt x="77305" y="185555"/>
                      <a:pt x="77416" y="185800"/>
                    </a:cubicBezTo>
                    <a:lnTo>
                      <a:pt x="78063" y="187244"/>
                    </a:lnTo>
                    <a:lnTo>
                      <a:pt x="78592" y="188752"/>
                    </a:lnTo>
                    <a:cubicBezTo>
                      <a:pt x="78679" y="189004"/>
                      <a:pt x="78781" y="189249"/>
                      <a:pt x="78860" y="189502"/>
                    </a:cubicBezTo>
                    <a:lnTo>
                      <a:pt x="79066" y="190275"/>
                    </a:lnTo>
                    <a:cubicBezTo>
                      <a:pt x="79200" y="190796"/>
                      <a:pt x="79358" y="191309"/>
                      <a:pt x="79484" y="191830"/>
                    </a:cubicBezTo>
                    <a:cubicBezTo>
                      <a:pt x="79579" y="192359"/>
                      <a:pt x="79689" y="192888"/>
                      <a:pt x="79800" y="193417"/>
                    </a:cubicBezTo>
                    <a:cubicBezTo>
                      <a:pt x="79847" y="193686"/>
                      <a:pt x="79926" y="193946"/>
                      <a:pt x="79958" y="194214"/>
                    </a:cubicBezTo>
                    <a:lnTo>
                      <a:pt x="80060" y="195020"/>
                    </a:lnTo>
                    <a:cubicBezTo>
                      <a:pt x="80123" y="195556"/>
                      <a:pt x="80218" y="196093"/>
                      <a:pt x="80265" y="196630"/>
                    </a:cubicBezTo>
                    <a:cubicBezTo>
                      <a:pt x="80297" y="197175"/>
                      <a:pt x="80329" y="197711"/>
                      <a:pt x="80360" y="198256"/>
                    </a:cubicBezTo>
                    <a:cubicBezTo>
                      <a:pt x="80368" y="198525"/>
                      <a:pt x="80415" y="198801"/>
                      <a:pt x="80400" y="199069"/>
                    </a:cubicBezTo>
                    <a:lnTo>
                      <a:pt x="80384" y="199882"/>
                    </a:lnTo>
                    <a:cubicBezTo>
                      <a:pt x="80439" y="202053"/>
                      <a:pt x="80147" y="204208"/>
                      <a:pt x="79816" y="206332"/>
                    </a:cubicBezTo>
                    <a:cubicBezTo>
                      <a:pt x="79697" y="206853"/>
                      <a:pt x="79579" y="207374"/>
                      <a:pt x="79476" y="207903"/>
                    </a:cubicBezTo>
                    <a:cubicBezTo>
                      <a:pt x="79421" y="208163"/>
                      <a:pt x="79381" y="208431"/>
                      <a:pt x="79302" y="208684"/>
                    </a:cubicBezTo>
                    <a:lnTo>
                      <a:pt x="79081" y="209450"/>
                    </a:lnTo>
                    <a:cubicBezTo>
                      <a:pt x="78931" y="209963"/>
                      <a:pt x="78797" y="210476"/>
                      <a:pt x="78639" y="210981"/>
                    </a:cubicBezTo>
                    <a:cubicBezTo>
                      <a:pt x="78458" y="211478"/>
                      <a:pt x="78276" y="211968"/>
                      <a:pt x="78095" y="212465"/>
                    </a:cubicBezTo>
                    <a:lnTo>
                      <a:pt x="77826" y="213207"/>
                    </a:lnTo>
                    <a:lnTo>
                      <a:pt x="77495" y="213918"/>
                    </a:lnTo>
                    <a:cubicBezTo>
                      <a:pt x="77274" y="214391"/>
                      <a:pt x="77068" y="214873"/>
                      <a:pt x="76863" y="215347"/>
                    </a:cubicBezTo>
                    <a:cubicBezTo>
                      <a:pt x="76650" y="215741"/>
                      <a:pt x="76453" y="216112"/>
                      <a:pt x="76255" y="216507"/>
                    </a:cubicBezTo>
                    <a:lnTo>
                      <a:pt x="75963" y="217099"/>
                    </a:lnTo>
                    <a:cubicBezTo>
                      <a:pt x="75940" y="217178"/>
                      <a:pt x="75813" y="217344"/>
                      <a:pt x="75726" y="217478"/>
                    </a:cubicBezTo>
                    <a:lnTo>
                      <a:pt x="75450" y="217896"/>
                    </a:lnTo>
                    <a:cubicBezTo>
                      <a:pt x="75079" y="218457"/>
                      <a:pt x="74708" y="219009"/>
                      <a:pt x="74337" y="219562"/>
                    </a:cubicBezTo>
                    <a:lnTo>
                      <a:pt x="74195" y="219767"/>
                    </a:lnTo>
                    <a:cubicBezTo>
                      <a:pt x="74148" y="219838"/>
                      <a:pt x="74345" y="219578"/>
                      <a:pt x="74400" y="219499"/>
                    </a:cubicBezTo>
                    <a:cubicBezTo>
                      <a:pt x="74392" y="219515"/>
                      <a:pt x="74377" y="219530"/>
                      <a:pt x="74353" y="219554"/>
                    </a:cubicBezTo>
                    <a:lnTo>
                      <a:pt x="74290" y="219633"/>
                    </a:lnTo>
                    <a:lnTo>
                      <a:pt x="74053" y="219949"/>
                    </a:lnTo>
                    <a:lnTo>
                      <a:pt x="73587" y="220580"/>
                    </a:lnTo>
                    <a:cubicBezTo>
                      <a:pt x="73287" y="221014"/>
                      <a:pt x="72924" y="221401"/>
                      <a:pt x="72600" y="221820"/>
                    </a:cubicBezTo>
                    <a:cubicBezTo>
                      <a:pt x="72277" y="222238"/>
                      <a:pt x="71914" y="222633"/>
                      <a:pt x="71551" y="223027"/>
                    </a:cubicBezTo>
                    <a:lnTo>
                      <a:pt x="71014" y="223627"/>
                    </a:lnTo>
                    <a:lnTo>
                      <a:pt x="70445" y="224203"/>
                    </a:lnTo>
                    <a:cubicBezTo>
                      <a:pt x="70067" y="224582"/>
                      <a:pt x="69695" y="224977"/>
                      <a:pt x="69285" y="225340"/>
                    </a:cubicBezTo>
                    <a:cubicBezTo>
                      <a:pt x="68882" y="225711"/>
                      <a:pt x="68503" y="226098"/>
                      <a:pt x="68085" y="226453"/>
                    </a:cubicBezTo>
                    <a:cubicBezTo>
                      <a:pt x="67667" y="226816"/>
                      <a:pt x="67256" y="227172"/>
                      <a:pt x="66838" y="227535"/>
                    </a:cubicBezTo>
                    <a:cubicBezTo>
                      <a:pt x="65141" y="228948"/>
                      <a:pt x="63325" y="230266"/>
                      <a:pt x="61454" y="231529"/>
                    </a:cubicBezTo>
                    <a:cubicBezTo>
                      <a:pt x="59583" y="232784"/>
                      <a:pt x="57641" y="233968"/>
                      <a:pt x="55668" y="235097"/>
                    </a:cubicBezTo>
                    <a:cubicBezTo>
                      <a:pt x="55179" y="235381"/>
                      <a:pt x="54673" y="235658"/>
                      <a:pt x="54184" y="235934"/>
                    </a:cubicBezTo>
                    <a:cubicBezTo>
                      <a:pt x="53687" y="236210"/>
                      <a:pt x="53189" y="236486"/>
                      <a:pt x="52700" y="236747"/>
                    </a:cubicBezTo>
                    <a:cubicBezTo>
                      <a:pt x="52203" y="237015"/>
                      <a:pt x="51705" y="237276"/>
                      <a:pt x="51216" y="237544"/>
                    </a:cubicBezTo>
                    <a:cubicBezTo>
                      <a:pt x="50687" y="237821"/>
                      <a:pt x="50166" y="238089"/>
                      <a:pt x="49637" y="238357"/>
                    </a:cubicBezTo>
                    <a:lnTo>
                      <a:pt x="49542" y="238405"/>
                    </a:lnTo>
                    <a:cubicBezTo>
                      <a:pt x="49527" y="238413"/>
                      <a:pt x="49432" y="238460"/>
                      <a:pt x="49487" y="238436"/>
                    </a:cubicBezTo>
                    <a:lnTo>
                      <a:pt x="49298" y="238531"/>
                    </a:lnTo>
                    <a:lnTo>
                      <a:pt x="48919" y="238728"/>
                    </a:lnTo>
                    <a:lnTo>
                      <a:pt x="48161" y="239115"/>
                    </a:lnTo>
                    <a:cubicBezTo>
                      <a:pt x="47648" y="239368"/>
                      <a:pt x="47143" y="239628"/>
                      <a:pt x="46637" y="239881"/>
                    </a:cubicBezTo>
                    <a:cubicBezTo>
                      <a:pt x="45611" y="240394"/>
                      <a:pt x="44601" y="240891"/>
                      <a:pt x="43598" y="241396"/>
                    </a:cubicBezTo>
                    <a:cubicBezTo>
                      <a:pt x="41569" y="242399"/>
                      <a:pt x="39556" y="243386"/>
                      <a:pt x="37575" y="244396"/>
                    </a:cubicBezTo>
                    <a:cubicBezTo>
                      <a:pt x="33604" y="246409"/>
                      <a:pt x="29768" y="248454"/>
                      <a:pt x="26208" y="250648"/>
                    </a:cubicBezTo>
                    <a:cubicBezTo>
                      <a:pt x="25316" y="251185"/>
                      <a:pt x="24447" y="251761"/>
                      <a:pt x="23587" y="252306"/>
                    </a:cubicBezTo>
                    <a:cubicBezTo>
                      <a:pt x="23161" y="252582"/>
                      <a:pt x="22742" y="252874"/>
                      <a:pt x="22324" y="253158"/>
                    </a:cubicBezTo>
                    <a:cubicBezTo>
                      <a:pt x="21906" y="253451"/>
                      <a:pt x="21495" y="253719"/>
                      <a:pt x="21077" y="254027"/>
                    </a:cubicBezTo>
                    <a:cubicBezTo>
                      <a:pt x="20248" y="254627"/>
                      <a:pt x="19387" y="255235"/>
                      <a:pt x="18701" y="255787"/>
                    </a:cubicBezTo>
                    <a:cubicBezTo>
                      <a:pt x="18322" y="256087"/>
                      <a:pt x="17943" y="256379"/>
                      <a:pt x="17564" y="256671"/>
                    </a:cubicBezTo>
                    <a:cubicBezTo>
                      <a:pt x="17193" y="256979"/>
                      <a:pt x="16822" y="257287"/>
                      <a:pt x="16459" y="257595"/>
                    </a:cubicBezTo>
                    <a:cubicBezTo>
                      <a:pt x="15717" y="258195"/>
                      <a:pt x="15038" y="258842"/>
                      <a:pt x="14351" y="259450"/>
                    </a:cubicBezTo>
                    <a:cubicBezTo>
                      <a:pt x="13672" y="260066"/>
                      <a:pt x="13041" y="260721"/>
                      <a:pt x="12409" y="261337"/>
                    </a:cubicBezTo>
                    <a:cubicBezTo>
                      <a:pt x="11794" y="261976"/>
                      <a:pt x="11201" y="262615"/>
                      <a:pt x="10625" y="263239"/>
                    </a:cubicBezTo>
                    <a:cubicBezTo>
                      <a:pt x="10073" y="263894"/>
                      <a:pt x="9536" y="264526"/>
                      <a:pt x="9007" y="265157"/>
                    </a:cubicBezTo>
                    <a:cubicBezTo>
                      <a:pt x="6947" y="267707"/>
                      <a:pt x="5297" y="270225"/>
                      <a:pt x="4057" y="272617"/>
                    </a:cubicBezTo>
                    <a:cubicBezTo>
                      <a:pt x="2810" y="275009"/>
                      <a:pt x="1910" y="277235"/>
                      <a:pt x="1326" y="279216"/>
                    </a:cubicBezTo>
                    <a:cubicBezTo>
                      <a:pt x="1287" y="279343"/>
                      <a:pt x="1247" y="279461"/>
                      <a:pt x="1208" y="279579"/>
                    </a:cubicBezTo>
                    <a:cubicBezTo>
                      <a:pt x="1176" y="279706"/>
                      <a:pt x="1145" y="279824"/>
                      <a:pt x="1113" y="279943"/>
                    </a:cubicBezTo>
                    <a:cubicBezTo>
                      <a:pt x="1050" y="280179"/>
                      <a:pt x="995" y="280416"/>
                      <a:pt x="931" y="280653"/>
                    </a:cubicBezTo>
                    <a:cubicBezTo>
                      <a:pt x="821" y="281119"/>
                      <a:pt x="687" y="281553"/>
                      <a:pt x="608" y="281979"/>
                    </a:cubicBezTo>
                    <a:cubicBezTo>
                      <a:pt x="466" y="282840"/>
                      <a:pt x="308" y="283605"/>
                      <a:pt x="221" y="284308"/>
                    </a:cubicBezTo>
                    <a:cubicBezTo>
                      <a:pt x="150" y="285018"/>
                      <a:pt x="87" y="285634"/>
                      <a:pt x="39" y="286163"/>
                    </a:cubicBezTo>
                    <a:cubicBezTo>
                      <a:pt x="8" y="286692"/>
                      <a:pt x="16" y="287134"/>
                      <a:pt x="8" y="287489"/>
                    </a:cubicBezTo>
                    <a:cubicBezTo>
                      <a:pt x="0" y="288200"/>
                      <a:pt x="0" y="288571"/>
                      <a:pt x="0" y="288571"/>
                    </a:cubicBezTo>
                    <a:cubicBezTo>
                      <a:pt x="0" y="288571"/>
                      <a:pt x="118" y="288223"/>
                      <a:pt x="347" y="287544"/>
                    </a:cubicBezTo>
                    <a:cubicBezTo>
                      <a:pt x="466" y="287205"/>
                      <a:pt x="584" y="286779"/>
                      <a:pt x="774" y="286289"/>
                    </a:cubicBezTo>
                    <a:cubicBezTo>
                      <a:pt x="971" y="285816"/>
                      <a:pt x="1192" y="285263"/>
                      <a:pt x="1452" y="284639"/>
                    </a:cubicBezTo>
                    <a:cubicBezTo>
                      <a:pt x="1713" y="284024"/>
                      <a:pt x="2068" y="283353"/>
                      <a:pt x="2423" y="282619"/>
                    </a:cubicBezTo>
                    <a:cubicBezTo>
                      <a:pt x="2605" y="282255"/>
                      <a:pt x="2834" y="281884"/>
                      <a:pt x="3047" y="281498"/>
                    </a:cubicBezTo>
                    <a:cubicBezTo>
                      <a:pt x="3158" y="281308"/>
                      <a:pt x="3268" y="281111"/>
                      <a:pt x="3379" y="280906"/>
                    </a:cubicBezTo>
                    <a:cubicBezTo>
                      <a:pt x="3434" y="280803"/>
                      <a:pt x="3489" y="280700"/>
                      <a:pt x="3552" y="280606"/>
                    </a:cubicBezTo>
                    <a:cubicBezTo>
                      <a:pt x="3615" y="280503"/>
                      <a:pt x="3679" y="280408"/>
                      <a:pt x="3750" y="280306"/>
                    </a:cubicBezTo>
                    <a:cubicBezTo>
                      <a:pt x="4010" y="279903"/>
                      <a:pt x="4286" y="279493"/>
                      <a:pt x="4563" y="279058"/>
                    </a:cubicBezTo>
                    <a:cubicBezTo>
                      <a:pt x="4839" y="278624"/>
                      <a:pt x="5178" y="278214"/>
                      <a:pt x="5494" y="277772"/>
                    </a:cubicBezTo>
                    <a:cubicBezTo>
                      <a:pt x="5652" y="277551"/>
                      <a:pt x="5818" y="277330"/>
                      <a:pt x="5984" y="277101"/>
                    </a:cubicBezTo>
                    <a:cubicBezTo>
                      <a:pt x="6165" y="276888"/>
                      <a:pt x="6347" y="276667"/>
                      <a:pt x="6528" y="276438"/>
                    </a:cubicBezTo>
                    <a:cubicBezTo>
                      <a:pt x="6710" y="276217"/>
                      <a:pt x="6899" y="275988"/>
                      <a:pt x="7081" y="275759"/>
                    </a:cubicBezTo>
                    <a:cubicBezTo>
                      <a:pt x="7176" y="275648"/>
                      <a:pt x="7270" y="275530"/>
                      <a:pt x="7365" y="275419"/>
                    </a:cubicBezTo>
                    <a:cubicBezTo>
                      <a:pt x="7468" y="275309"/>
                      <a:pt x="7570" y="275198"/>
                      <a:pt x="7673" y="275088"/>
                    </a:cubicBezTo>
                    <a:cubicBezTo>
                      <a:pt x="9291" y="273280"/>
                      <a:pt x="11217" y="271417"/>
                      <a:pt x="13491" y="269625"/>
                    </a:cubicBezTo>
                    <a:cubicBezTo>
                      <a:pt x="14067" y="269191"/>
                      <a:pt x="14659" y="268749"/>
                      <a:pt x="15259" y="268299"/>
                    </a:cubicBezTo>
                    <a:cubicBezTo>
                      <a:pt x="15883" y="267873"/>
                      <a:pt x="16498" y="267423"/>
                      <a:pt x="17146" y="266997"/>
                    </a:cubicBezTo>
                    <a:cubicBezTo>
                      <a:pt x="18456" y="266152"/>
                      <a:pt x="19814" y="265307"/>
                      <a:pt x="21274" y="264518"/>
                    </a:cubicBezTo>
                    <a:cubicBezTo>
                      <a:pt x="21637" y="264320"/>
                      <a:pt x="22000" y="264123"/>
                      <a:pt x="22371" y="263926"/>
                    </a:cubicBezTo>
                    <a:cubicBezTo>
                      <a:pt x="22371" y="263926"/>
                      <a:pt x="22474" y="263863"/>
                      <a:pt x="22387" y="263926"/>
                    </a:cubicBezTo>
                    <a:lnTo>
                      <a:pt x="22466" y="263886"/>
                    </a:lnTo>
                    <a:lnTo>
                      <a:pt x="22616" y="263807"/>
                    </a:lnTo>
                    <a:lnTo>
                      <a:pt x="22924" y="263649"/>
                    </a:lnTo>
                    <a:cubicBezTo>
                      <a:pt x="23129" y="263547"/>
                      <a:pt x="23334" y="263444"/>
                      <a:pt x="23532" y="263342"/>
                    </a:cubicBezTo>
                    <a:cubicBezTo>
                      <a:pt x="24376" y="262892"/>
                      <a:pt x="25118" y="262568"/>
                      <a:pt x="25900" y="262205"/>
                    </a:cubicBezTo>
                    <a:cubicBezTo>
                      <a:pt x="27502" y="261487"/>
                      <a:pt x="29200" y="260752"/>
                      <a:pt x="30968" y="260066"/>
                    </a:cubicBezTo>
                    <a:cubicBezTo>
                      <a:pt x="32728" y="259371"/>
                      <a:pt x="34575" y="258708"/>
                      <a:pt x="36486" y="258045"/>
                    </a:cubicBezTo>
                    <a:cubicBezTo>
                      <a:pt x="38396" y="257390"/>
                      <a:pt x="40377" y="256734"/>
                      <a:pt x="42422" y="256071"/>
                    </a:cubicBezTo>
                    <a:cubicBezTo>
                      <a:pt x="44490" y="255408"/>
                      <a:pt x="46606" y="254729"/>
                      <a:pt x="48761" y="254035"/>
                    </a:cubicBezTo>
                    <a:cubicBezTo>
                      <a:pt x="49850" y="253679"/>
                      <a:pt x="50955" y="253324"/>
                      <a:pt x="52076" y="252945"/>
                    </a:cubicBezTo>
                    <a:cubicBezTo>
                      <a:pt x="52637" y="252756"/>
                      <a:pt x="53197" y="252566"/>
                      <a:pt x="53766" y="252369"/>
                    </a:cubicBezTo>
                    <a:cubicBezTo>
                      <a:pt x="54050" y="252274"/>
                      <a:pt x="54334" y="252172"/>
                      <a:pt x="54618" y="252077"/>
                    </a:cubicBezTo>
                    <a:lnTo>
                      <a:pt x="55044" y="251927"/>
                    </a:lnTo>
                    <a:lnTo>
                      <a:pt x="55258" y="251856"/>
                    </a:lnTo>
                    <a:cubicBezTo>
                      <a:pt x="55376" y="251809"/>
                      <a:pt x="55352" y="251824"/>
                      <a:pt x="55400" y="251801"/>
                    </a:cubicBezTo>
                    <a:lnTo>
                      <a:pt x="55502" y="251761"/>
                    </a:lnTo>
                    <a:cubicBezTo>
                      <a:pt x="56055" y="251564"/>
                      <a:pt x="56615" y="251367"/>
                      <a:pt x="57176" y="251169"/>
                    </a:cubicBezTo>
                    <a:cubicBezTo>
                      <a:pt x="57736" y="250972"/>
                      <a:pt x="58360" y="250727"/>
                      <a:pt x="58944" y="250506"/>
                    </a:cubicBezTo>
                    <a:cubicBezTo>
                      <a:pt x="59544" y="250277"/>
                      <a:pt x="60136" y="250048"/>
                      <a:pt x="60728" y="249811"/>
                    </a:cubicBezTo>
                    <a:cubicBezTo>
                      <a:pt x="61320" y="249575"/>
                      <a:pt x="61912" y="249346"/>
                      <a:pt x="62512" y="249085"/>
                    </a:cubicBezTo>
                    <a:cubicBezTo>
                      <a:pt x="64904" y="248106"/>
                      <a:pt x="67327" y="246985"/>
                      <a:pt x="69767" y="245730"/>
                    </a:cubicBezTo>
                    <a:cubicBezTo>
                      <a:pt x="72214" y="244475"/>
                      <a:pt x="74669" y="243070"/>
                      <a:pt x="77100" y="241444"/>
                    </a:cubicBezTo>
                    <a:cubicBezTo>
                      <a:pt x="77708" y="241025"/>
                      <a:pt x="78308" y="240607"/>
                      <a:pt x="78916" y="240181"/>
                    </a:cubicBezTo>
                    <a:cubicBezTo>
                      <a:pt x="79523" y="239762"/>
                      <a:pt x="80115" y="239289"/>
                      <a:pt x="80715" y="238839"/>
                    </a:cubicBezTo>
                    <a:cubicBezTo>
                      <a:pt x="81315" y="238389"/>
                      <a:pt x="81900" y="237892"/>
                      <a:pt x="82492" y="237402"/>
                    </a:cubicBezTo>
                    <a:lnTo>
                      <a:pt x="83376" y="236660"/>
                    </a:lnTo>
                    <a:lnTo>
                      <a:pt x="84236" y="235879"/>
                    </a:lnTo>
                    <a:cubicBezTo>
                      <a:pt x="84812" y="235358"/>
                      <a:pt x="85389" y="234829"/>
                      <a:pt x="85941" y="234260"/>
                    </a:cubicBezTo>
                    <a:cubicBezTo>
                      <a:pt x="86494" y="233692"/>
                      <a:pt x="87070" y="233155"/>
                      <a:pt x="87599" y="232547"/>
                    </a:cubicBezTo>
                    <a:lnTo>
                      <a:pt x="88404" y="231647"/>
                    </a:lnTo>
                    <a:lnTo>
                      <a:pt x="88807" y="231198"/>
                    </a:lnTo>
                    <a:lnTo>
                      <a:pt x="88909" y="231087"/>
                    </a:lnTo>
                    <a:cubicBezTo>
                      <a:pt x="88744" y="231316"/>
                      <a:pt x="89249" y="230653"/>
                      <a:pt x="89225" y="230684"/>
                    </a:cubicBezTo>
                    <a:lnTo>
                      <a:pt x="89383" y="230487"/>
                    </a:lnTo>
                    <a:cubicBezTo>
                      <a:pt x="89793" y="229966"/>
                      <a:pt x="90212" y="229445"/>
                      <a:pt x="90630" y="228916"/>
                    </a:cubicBezTo>
                    <a:lnTo>
                      <a:pt x="90946" y="228521"/>
                    </a:lnTo>
                    <a:cubicBezTo>
                      <a:pt x="91056" y="228379"/>
                      <a:pt x="91143" y="228285"/>
                      <a:pt x="91285" y="228072"/>
                    </a:cubicBezTo>
                    <a:lnTo>
                      <a:pt x="92051" y="226943"/>
                    </a:lnTo>
                    <a:cubicBezTo>
                      <a:pt x="92556" y="226185"/>
                      <a:pt x="93062" y="225419"/>
                      <a:pt x="93551" y="224653"/>
                    </a:cubicBezTo>
                    <a:cubicBezTo>
                      <a:pt x="93961" y="223927"/>
                      <a:pt x="94364" y="223201"/>
                      <a:pt x="94767" y="222467"/>
                    </a:cubicBezTo>
                    <a:lnTo>
                      <a:pt x="95367" y="221362"/>
                    </a:lnTo>
                    <a:lnTo>
                      <a:pt x="95895" y="220225"/>
                    </a:lnTo>
                    <a:cubicBezTo>
                      <a:pt x="96243" y="219459"/>
                      <a:pt x="96590" y="218701"/>
                      <a:pt x="96937" y="217936"/>
                    </a:cubicBezTo>
                    <a:cubicBezTo>
                      <a:pt x="97253" y="217154"/>
                      <a:pt x="97529" y="216365"/>
                      <a:pt x="97829" y="215575"/>
                    </a:cubicBezTo>
                    <a:lnTo>
                      <a:pt x="98264" y="214383"/>
                    </a:lnTo>
                    <a:cubicBezTo>
                      <a:pt x="98406" y="213989"/>
                      <a:pt x="98508" y="213578"/>
                      <a:pt x="98635" y="213176"/>
                    </a:cubicBezTo>
                    <a:cubicBezTo>
                      <a:pt x="98864" y="212363"/>
                      <a:pt x="99100" y="211550"/>
                      <a:pt x="99329" y="210736"/>
                    </a:cubicBezTo>
                    <a:cubicBezTo>
                      <a:pt x="99542" y="209915"/>
                      <a:pt x="99692" y="209087"/>
                      <a:pt x="99874" y="208250"/>
                    </a:cubicBezTo>
                    <a:lnTo>
                      <a:pt x="100134" y="207003"/>
                    </a:lnTo>
                    <a:cubicBezTo>
                      <a:pt x="100229" y="206584"/>
                      <a:pt x="100269" y="206166"/>
                      <a:pt x="100332" y="205740"/>
                    </a:cubicBezTo>
                    <a:cubicBezTo>
                      <a:pt x="100450" y="204895"/>
                      <a:pt x="100569" y="204050"/>
                      <a:pt x="100679" y="203198"/>
                    </a:cubicBezTo>
                    <a:cubicBezTo>
                      <a:pt x="100782" y="202345"/>
                      <a:pt x="100821" y="201493"/>
                      <a:pt x="100876" y="200632"/>
                    </a:cubicBezTo>
                    <a:cubicBezTo>
                      <a:pt x="101303" y="193780"/>
                      <a:pt x="100324" y="186692"/>
                      <a:pt x="97995" y="179879"/>
                    </a:cubicBezTo>
                    <a:close/>
                    <a:moveTo>
                      <a:pt x="74400" y="219491"/>
                    </a:moveTo>
                    <a:lnTo>
                      <a:pt x="74400" y="219491"/>
                    </a:lnTo>
                    <a:lnTo>
                      <a:pt x="74400" y="219491"/>
                    </a:lnTo>
                    <a:close/>
                  </a:path>
                </a:pathLst>
              </a:custGeom>
              <a:grpFill/>
              <a:ln w="783" cap="flat">
                <a:noFill/>
                <a:prstDash val="solid"/>
                <a:miter/>
              </a:ln>
            </p:spPr>
            <p:txBody>
              <a:bodyPr rtlCol="0" anchor="ctr"/>
              <a:lstStyle/>
              <a:p>
                <a:endParaRPr lang="en-AE"/>
              </a:p>
            </p:txBody>
          </p:sp>
          <p:sp>
            <p:nvSpPr>
              <p:cNvPr id="3072" name="Freeform: Shape 3071">
                <a:extLst>
                  <a:ext uri="{FF2B5EF4-FFF2-40B4-BE49-F238E27FC236}">
                    <a16:creationId xmlns:a16="http://schemas.microsoft.com/office/drawing/2014/main" id="{4341323E-7DF0-7876-17BB-8E975FDF7A25}"/>
                  </a:ext>
                </a:extLst>
              </p:cNvPr>
              <p:cNvSpPr/>
              <p:nvPr/>
            </p:nvSpPr>
            <p:spPr>
              <a:xfrm>
                <a:off x="813757" y="6216247"/>
                <a:ext cx="46495" cy="46495"/>
              </a:xfrm>
              <a:custGeom>
                <a:avLst/>
                <a:gdLst>
                  <a:gd name="connsiteX0" fmla="*/ 46495 w 46495"/>
                  <a:gd name="connsiteY0" fmla="*/ 23248 h 46495"/>
                  <a:gd name="connsiteX1" fmla="*/ 23248 w 46495"/>
                  <a:gd name="connsiteY1" fmla="*/ 46495 h 46495"/>
                  <a:gd name="connsiteX2" fmla="*/ 0 w 46495"/>
                  <a:gd name="connsiteY2" fmla="*/ 23248 h 46495"/>
                  <a:gd name="connsiteX3" fmla="*/ 23248 w 46495"/>
                  <a:gd name="connsiteY3" fmla="*/ 0 h 46495"/>
                  <a:gd name="connsiteX4" fmla="*/ 46495 w 46495"/>
                  <a:gd name="connsiteY4" fmla="*/ 23248 h 4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95" h="46495">
                    <a:moveTo>
                      <a:pt x="46495" y="23248"/>
                    </a:moveTo>
                    <a:cubicBezTo>
                      <a:pt x="46495" y="36087"/>
                      <a:pt x="36087" y="46495"/>
                      <a:pt x="23248" y="46495"/>
                    </a:cubicBezTo>
                    <a:cubicBezTo>
                      <a:pt x="10408" y="46495"/>
                      <a:pt x="0" y="36087"/>
                      <a:pt x="0" y="23248"/>
                    </a:cubicBezTo>
                    <a:cubicBezTo>
                      <a:pt x="0" y="10408"/>
                      <a:pt x="10408" y="0"/>
                      <a:pt x="23248" y="0"/>
                    </a:cubicBezTo>
                    <a:cubicBezTo>
                      <a:pt x="36087" y="0"/>
                      <a:pt x="46495" y="10408"/>
                      <a:pt x="46495" y="23248"/>
                    </a:cubicBezTo>
                    <a:close/>
                  </a:path>
                </a:pathLst>
              </a:custGeom>
              <a:grpFill/>
              <a:ln w="783" cap="flat">
                <a:noFill/>
                <a:prstDash val="solid"/>
                <a:miter/>
              </a:ln>
            </p:spPr>
            <p:txBody>
              <a:bodyPr rtlCol="0" anchor="ctr"/>
              <a:lstStyle/>
              <a:p>
                <a:endParaRPr lang="en-AE"/>
              </a:p>
            </p:txBody>
          </p:sp>
        </p:grpSp>
        <p:sp>
          <p:nvSpPr>
            <p:cNvPr id="3073" name="Freeform: Shape 3072">
              <a:extLst>
                <a:ext uri="{FF2B5EF4-FFF2-40B4-BE49-F238E27FC236}">
                  <a16:creationId xmlns:a16="http://schemas.microsoft.com/office/drawing/2014/main" id="{4FC20799-DD4E-B81B-EE26-34E4F2AC2B70}"/>
                </a:ext>
              </a:extLst>
            </p:cNvPr>
            <p:cNvSpPr/>
            <p:nvPr/>
          </p:nvSpPr>
          <p:spPr>
            <a:xfrm>
              <a:off x="734376" y="6268797"/>
              <a:ext cx="183289" cy="211217"/>
            </a:xfrm>
            <a:custGeom>
              <a:avLst/>
              <a:gdLst>
                <a:gd name="connsiteX0" fmla="*/ 144127 w 183289"/>
                <a:gd name="connsiteY0" fmla="*/ 166759 h 211217"/>
                <a:gd name="connsiteX1" fmla="*/ 144119 w 183289"/>
                <a:gd name="connsiteY1" fmla="*/ 166759 h 211217"/>
                <a:gd name="connsiteX2" fmla="*/ 144159 w 183289"/>
                <a:gd name="connsiteY2" fmla="*/ 166830 h 211217"/>
                <a:gd name="connsiteX3" fmla="*/ 144127 w 183289"/>
                <a:gd name="connsiteY3" fmla="*/ 166759 h 211217"/>
                <a:gd name="connsiteX4" fmla="*/ 179934 w 183289"/>
                <a:gd name="connsiteY4" fmla="*/ 209410 h 211217"/>
                <a:gd name="connsiteX5" fmla="*/ 178158 w 183289"/>
                <a:gd name="connsiteY5" fmla="*/ 208352 h 211217"/>
                <a:gd name="connsiteX6" fmla="*/ 177140 w 183289"/>
                <a:gd name="connsiteY6" fmla="*/ 207753 h 211217"/>
                <a:gd name="connsiteX7" fmla="*/ 176058 w 183289"/>
                <a:gd name="connsiteY7" fmla="*/ 207082 h 211217"/>
                <a:gd name="connsiteX8" fmla="*/ 173706 w 183289"/>
                <a:gd name="connsiteY8" fmla="*/ 205487 h 211217"/>
                <a:gd name="connsiteX9" fmla="*/ 172443 w 183289"/>
                <a:gd name="connsiteY9" fmla="*/ 204579 h 211217"/>
                <a:gd name="connsiteX10" fmla="*/ 171132 w 183289"/>
                <a:gd name="connsiteY10" fmla="*/ 203592 h 211217"/>
                <a:gd name="connsiteX11" fmla="*/ 168385 w 183289"/>
                <a:gd name="connsiteY11" fmla="*/ 201366 h 211217"/>
                <a:gd name="connsiteX12" fmla="*/ 167667 w 183289"/>
                <a:gd name="connsiteY12" fmla="*/ 200766 h 211217"/>
                <a:gd name="connsiteX13" fmla="*/ 167304 w 183289"/>
                <a:gd name="connsiteY13" fmla="*/ 200466 h 211217"/>
                <a:gd name="connsiteX14" fmla="*/ 166949 w 183289"/>
                <a:gd name="connsiteY14" fmla="*/ 200143 h 211217"/>
                <a:gd name="connsiteX15" fmla="*/ 165512 w 183289"/>
                <a:gd name="connsiteY15" fmla="*/ 198801 h 211217"/>
                <a:gd name="connsiteX16" fmla="*/ 162568 w 183289"/>
                <a:gd name="connsiteY16" fmla="*/ 195872 h 211217"/>
                <a:gd name="connsiteX17" fmla="*/ 161818 w 183289"/>
                <a:gd name="connsiteY17" fmla="*/ 195099 h 211217"/>
                <a:gd name="connsiteX18" fmla="*/ 161084 w 183289"/>
                <a:gd name="connsiteY18" fmla="*/ 194270 h 211217"/>
                <a:gd name="connsiteX19" fmla="*/ 159584 w 183289"/>
                <a:gd name="connsiteY19" fmla="*/ 192588 h 211217"/>
                <a:gd name="connsiteX20" fmla="*/ 158107 w 183289"/>
                <a:gd name="connsiteY20" fmla="*/ 190788 h 211217"/>
                <a:gd name="connsiteX21" fmla="*/ 157358 w 183289"/>
                <a:gd name="connsiteY21" fmla="*/ 189873 h 211217"/>
                <a:gd name="connsiteX22" fmla="*/ 156979 w 183289"/>
                <a:gd name="connsiteY22" fmla="*/ 189407 h 211217"/>
                <a:gd name="connsiteX23" fmla="*/ 156616 w 183289"/>
                <a:gd name="connsiteY23" fmla="*/ 188918 h 211217"/>
                <a:gd name="connsiteX24" fmla="*/ 155155 w 183289"/>
                <a:gd name="connsiteY24" fmla="*/ 186944 h 211217"/>
                <a:gd name="connsiteX25" fmla="*/ 154784 w 183289"/>
                <a:gd name="connsiteY25" fmla="*/ 186447 h 211217"/>
                <a:gd name="connsiteX26" fmla="*/ 154429 w 183289"/>
                <a:gd name="connsiteY26" fmla="*/ 185926 h 211217"/>
                <a:gd name="connsiteX27" fmla="*/ 153718 w 183289"/>
                <a:gd name="connsiteY27" fmla="*/ 184876 h 211217"/>
                <a:gd name="connsiteX28" fmla="*/ 153000 w 183289"/>
                <a:gd name="connsiteY28" fmla="*/ 183818 h 211217"/>
                <a:gd name="connsiteX29" fmla="*/ 152637 w 183289"/>
                <a:gd name="connsiteY29" fmla="*/ 183281 h 211217"/>
                <a:gd name="connsiteX30" fmla="*/ 152298 w 183289"/>
                <a:gd name="connsiteY30" fmla="*/ 182729 h 211217"/>
                <a:gd name="connsiteX31" fmla="*/ 150908 w 183289"/>
                <a:gd name="connsiteY31" fmla="*/ 180495 h 211217"/>
                <a:gd name="connsiteX32" fmla="*/ 150237 w 183289"/>
                <a:gd name="connsiteY32" fmla="*/ 179334 h 211217"/>
                <a:gd name="connsiteX33" fmla="*/ 149566 w 183289"/>
                <a:gd name="connsiteY33" fmla="*/ 178158 h 211217"/>
                <a:gd name="connsiteX34" fmla="*/ 148887 w 183289"/>
                <a:gd name="connsiteY34" fmla="*/ 176974 h 211217"/>
                <a:gd name="connsiteX35" fmla="*/ 148256 w 183289"/>
                <a:gd name="connsiteY35" fmla="*/ 175751 h 211217"/>
                <a:gd name="connsiteX36" fmla="*/ 147624 w 183289"/>
                <a:gd name="connsiteY36" fmla="*/ 174511 h 211217"/>
                <a:gd name="connsiteX37" fmla="*/ 147001 w 183289"/>
                <a:gd name="connsiteY37" fmla="*/ 173272 h 211217"/>
                <a:gd name="connsiteX38" fmla="*/ 145848 w 183289"/>
                <a:gd name="connsiteY38" fmla="*/ 170793 h 211217"/>
                <a:gd name="connsiteX39" fmla="*/ 145248 w 183289"/>
                <a:gd name="connsiteY39" fmla="*/ 169428 h 211217"/>
                <a:gd name="connsiteX40" fmla="*/ 144625 w 183289"/>
                <a:gd name="connsiteY40" fmla="*/ 167991 h 211217"/>
                <a:gd name="connsiteX41" fmla="*/ 144309 w 183289"/>
                <a:gd name="connsiteY41" fmla="*/ 167265 h 211217"/>
                <a:gd name="connsiteX42" fmla="*/ 144151 w 183289"/>
                <a:gd name="connsiteY42" fmla="*/ 166901 h 211217"/>
                <a:gd name="connsiteX43" fmla="*/ 144112 w 183289"/>
                <a:gd name="connsiteY43" fmla="*/ 166807 h 211217"/>
                <a:gd name="connsiteX44" fmla="*/ 144104 w 183289"/>
                <a:gd name="connsiteY44" fmla="*/ 166783 h 211217"/>
                <a:gd name="connsiteX45" fmla="*/ 142967 w 183289"/>
                <a:gd name="connsiteY45" fmla="*/ 167154 h 211217"/>
                <a:gd name="connsiteX46" fmla="*/ 136628 w 183289"/>
                <a:gd name="connsiteY46" fmla="*/ 169191 h 211217"/>
                <a:gd name="connsiteX47" fmla="*/ 130692 w 183289"/>
                <a:gd name="connsiteY47" fmla="*/ 171164 h 211217"/>
                <a:gd name="connsiteX48" fmla="*/ 130147 w 183289"/>
                <a:gd name="connsiteY48" fmla="*/ 171354 h 211217"/>
                <a:gd name="connsiteX49" fmla="*/ 130305 w 183289"/>
                <a:gd name="connsiteY49" fmla="*/ 171638 h 211217"/>
                <a:gd name="connsiteX50" fmla="*/ 131142 w 183289"/>
                <a:gd name="connsiteY50" fmla="*/ 173114 h 211217"/>
                <a:gd name="connsiteX51" fmla="*/ 131244 w 183289"/>
                <a:gd name="connsiteY51" fmla="*/ 173296 h 211217"/>
                <a:gd name="connsiteX52" fmla="*/ 131363 w 183289"/>
                <a:gd name="connsiteY52" fmla="*/ 173517 h 211217"/>
                <a:gd name="connsiteX53" fmla="*/ 131418 w 183289"/>
                <a:gd name="connsiteY53" fmla="*/ 173603 h 211217"/>
                <a:gd name="connsiteX54" fmla="*/ 131631 w 183289"/>
                <a:gd name="connsiteY54" fmla="*/ 173935 h 211217"/>
                <a:gd name="connsiteX55" fmla="*/ 132050 w 183289"/>
                <a:gd name="connsiteY55" fmla="*/ 174606 h 211217"/>
                <a:gd name="connsiteX56" fmla="*/ 132886 w 183289"/>
                <a:gd name="connsiteY56" fmla="*/ 175932 h 211217"/>
                <a:gd name="connsiteX57" fmla="*/ 133763 w 183289"/>
                <a:gd name="connsiteY57" fmla="*/ 177282 h 211217"/>
                <a:gd name="connsiteX58" fmla="*/ 135673 w 183289"/>
                <a:gd name="connsiteY58" fmla="*/ 180076 h 211217"/>
                <a:gd name="connsiteX59" fmla="*/ 137599 w 183289"/>
                <a:gd name="connsiteY59" fmla="*/ 182658 h 211217"/>
                <a:gd name="connsiteX60" fmla="*/ 138554 w 183289"/>
                <a:gd name="connsiteY60" fmla="*/ 183905 h 211217"/>
                <a:gd name="connsiteX61" fmla="*/ 139549 w 183289"/>
                <a:gd name="connsiteY61" fmla="*/ 185105 h 211217"/>
                <a:gd name="connsiteX62" fmla="*/ 141530 w 183289"/>
                <a:gd name="connsiteY62" fmla="*/ 187441 h 211217"/>
                <a:gd name="connsiteX63" fmla="*/ 143551 w 183289"/>
                <a:gd name="connsiteY63" fmla="*/ 189644 h 211217"/>
                <a:gd name="connsiteX64" fmla="*/ 144048 w 183289"/>
                <a:gd name="connsiteY64" fmla="*/ 190181 h 211217"/>
                <a:gd name="connsiteX65" fmla="*/ 144569 w 183289"/>
                <a:gd name="connsiteY65" fmla="*/ 190694 h 211217"/>
                <a:gd name="connsiteX66" fmla="*/ 145604 w 183289"/>
                <a:gd name="connsiteY66" fmla="*/ 191712 h 211217"/>
                <a:gd name="connsiteX67" fmla="*/ 146622 w 183289"/>
                <a:gd name="connsiteY67" fmla="*/ 192715 h 211217"/>
                <a:gd name="connsiteX68" fmla="*/ 147127 w 183289"/>
                <a:gd name="connsiteY68" fmla="*/ 193204 h 211217"/>
                <a:gd name="connsiteX69" fmla="*/ 147648 w 183289"/>
                <a:gd name="connsiteY69" fmla="*/ 193670 h 211217"/>
                <a:gd name="connsiteX70" fmla="*/ 149708 w 183289"/>
                <a:gd name="connsiteY70" fmla="*/ 195501 h 211217"/>
                <a:gd name="connsiteX71" fmla="*/ 150214 w 183289"/>
                <a:gd name="connsiteY71" fmla="*/ 195951 h 211217"/>
                <a:gd name="connsiteX72" fmla="*/ 150735 w 183289"/>
                <a:gd name="connsiteY72" fmla="*/ 196377 h 211217"/>
                <a:gd name="connsiteX73" fmla="*/ 151769 w 183289"/>
                <a:gd name="connsiteY73" fmla="*/ 197206 h 211217"/>
                <a:gd name="connsiteX74" fmla="*/ 153805 w 183289"/>
                <a:gd name="connsiteY74" fmla="*/ 198801 h 211217"/>
                <a:gd name="connsiteX75" fmla="*/ 155842 w 183289"/>
                <a:gd name="connsiteY75" fmla="*/ 200261 h 211217"/>
                <a:gd name="connsiteX76" fmla="*/ 156837 w 183289"/>
                <a:gd name="connsiteY76" fmla="*/ 200964 h 211217"/>
                <a:gd name="connsiteX77" fmla="*/ 157847 w 183289"/>
                <a:gd name="connsiteY77" fmla="*/ 201611 h 211217"/>
                <a:gd name="connsiteX78" fmla="*/ 161754 w 183289"/>
                <a:gd name="connsiteY78" fmla="*/ 203963 h 211217"/>
                <a:gd name="connsiteX79" fmla="*/ 163633 w 183289"/>
                <a:gd name="connsiteY79" fmla="*/ 204990 h 211217"/>
                <a:gd name="connsiteX80" fmla="*/ 164091 w 183289"/>
                <a:gd name="connsiteY80" fmla="*/ 205234 h 211217"/>
                <a:gd name="connsiteX81" fmla="*/ 164557 w 183289"/>
                <a:gd name="connsiteY81" fmla="*/ 205455 h 211217"/>
                <a:gd name="connsiteX82" fmla="*/ 165473 w 183289"/>
                <a:gd name="connsiteY82" fmla="*/ 205890 h 211217"/>
                <a:gd name="connsiteX83" fmla="*/ 168938 w 183289"/>
                <a:gd name="connsiteY83" fmla="*/ 207429 h 211217"/>
                <a:gd name="connsiteX84" fmla="*/ 170564 w 183289"/>
                <a:gd name="connsiteY84" fmla="*/ 208068 h 211217"/>
                <a:gd name="connsiteX85" fmla="*/ 172103 w 183289"/>
                <a:gd name="connsiteY85" fmla="*/ 208637 h 211217"/>
                <a:gd name="connsiteX86" fmla="*/ 174945 w 183289"/>
                <a:gd name="connsiteY86" fmla="*/ 209529 h 211217"/>
                <a:gd name="connsiteX87" fmla="*/ 176232 w 183289"/>
                <a:gd name="connsiteY87" fmla="*/ 209876 h 211217"/>
                <a:gd name="connsiteX88" fmla="*/ 177424 w 183289"/>
                <a:gd name="connsiteY88" fmla="*/ 210160 h 211217"/>
                <a:gd name="connsiteX89" fmla="*/ 179484 w 183289"/>
                <a:gd name="connsiteY89" fmla="*/ 210626 h 211217"/>
                <a:gd name="connsiteX90" fmla="*/ 183289 w 183289"/>
                <a:gd name="connsiteY90" fmla="*/ 211218 h 211217"/>
                <a:gd name="connsiteX91" fmla="*/ 179934 w 183289"/>
                <a:gd name="connsiteY91" fmla="*/ 209410 h 211217"/>
                <a:gd name="connsiteX92" fmla="*/ 133636 w 183289"/>
                <a:gd name="connsiteY92" fmla="*/ 145730 h 211217"/>
                <a:gd name="connsiteX93" fmla="*/ 135160 w 183289"/>
                <a:gd name="connsiteY93" fmla="*/ 144964 h 211217"/>
                <a:gd name="connsiteX94" fmla="*/ 135918 w 183289"/>
                <a:gd name="connsiteY94" fmla="*/ 144577 h 211217"/>
                <a:gd name="connsiteX95" fmla="*/ 136297 w 183289"/>
                <a:gd name="connsiteY95" fmla="*/ 144380 h 211217"/>
                <a:gd name="connsiteX96" fmla="*/ 136486 w 183289"/>
                <a:gd name="connsiteY96" fmla="*/ 144285 h 211217"/>
                <a:gd name="connsiteX97" fmla="*/ 136541 w 183289"/>
                <a:gd name="connsiteY97" fmla="*/ 144254 h 211217"/>
                <a:gd name="connsiteX98" fmla="*/ 136636 w 183289"/>
                <a:gd name="connsiteY98" fmla="*/ 144206 h 211217"/>
                <a:gd name="connsiteX99" fmla="*/ 137457 w 183289"/>
                <a:gd name="connsiteY99" fmla="*/ 143780 h 211217"/>
                <a:gd name="connsiteX100" fmla="*/ 134931 w 183289"/>
                <a:gd name="connsiteY100" fmla="*/ 127163 h 211217"/>
                <a:gd name="connsiteX101" fmla="*/ 134568 w 183289"/>
                <a:gd name="connsiteY101" fmla="*/ 123627 h 211217"/>
                <a:gd name="connsiteX102" fmla="*/ 134244 w 183289"/>
                <a:gd name="connsiteY102" fmla="*/ 120051 h 211217"/>
                <a:gd name="connsiteX103" fmla="*/ 133960 w 183289"/>
                <a:gd name="connsiteY103" fmla="*/ 116436 h 211217"/>
                <a:gd name="connsiteX104" fmla="*/ 133723 w 183289"/>
                <a:gd name="connsiteY104" fmla="*/ 112828 h 211217"/>
                <a:gd name="connsiteX105" fmla="*/ 133660 w 183289"/>
                <a:gd name="connsiteY105" fmla="*/ 111912 h 211217"/>
                <a:gd name="connsiteX106" fmla="*/ 133605 w 183289"/>
                <a:gd name="connsiteY106" fmla="*/ 110957 h 211217"/>
                <a:gd name="connsiteX107" fmla="*/ 133494 w 183289"/>
                <a:gd name="connsiteY107" fmla="*/ 109047 h 211217"/>
                <a:gd name="connsiteX108" fmla="*/ 133447 w 183289"/>
                <a:gd name="connsiteY108" fmla="*/ 108155 h 211217"/>
                <a:gd name="connsiteX109" fmla="*/ 133407 w 183289"/>
                <a:gd name="connsiteY109" fmla="*/ 107223 h 211217"/>
                <a:gd name="connsiteX110" fmla="*/ 133321 w 183289"/>
                <a:gd name="connsiteY110" fmla="*/ 105352 h 211217"/>
                <a:gd name="connsiteX111" fmla="*/ 133005 w 183289"/>
                <a:gd name="connsiteY111" fmla="*/ 97782 h 211217"/>
                <a:gd name="connsiteX112" fmla="*/ 131687 w 183289"/>
                <a:gd name="connsiteY112" fmla="*/ 66333 h 211217"/>
                <a:gd name="connsiteX113" fmla="*/ 131458 w 183289"/>
                <a:gd name="connsiteY113" fmla="*/ 63144 h 211217"/>
                <a:gd name="connsiteX114" fmla="*/ 131205 w 183289"/>
                <a:gd name="connsiteY114" fmla="*/ 62923 h 211217"/>
                <a:gd name="connsiteX115" fmla="*/ 124290 w 183289"/>
                <a:gd name="connsiteY115" fmla="*/ 56031 h 211217"/>
                <a:gd name="connsiteX116" fmla="*/ 118062 w 183289"/>
                <a:gd name="connsiteY116" fmla="*/ 48058 h 211217"/>
                <a:gd name="connsiteX117" fmla="*/ 113049 w 183289"/>
                <a:gd name="connsiteY117" fmla="*/ 38720 h 211217"/>
                <a:gd name="connsiteX118" fmla="*/ 110183 w 183289"/>
                <a:gd name="connsiteY118" fmla="*/ 27984 h 211217"/>
                <a:gd name="connsiteX119" fmla="*/ 109876 w 183289"/>
                <a:gd name="connsiteY119" fmla="*/ 22332 h 211217"/>
                <a:gd name="connsiteX120" fmla="*/ 109883 w 183289"/>
                <a:gd name="connsiteY120" fmla="*/ 21977 h 211217"/>
                <a:gd name="connsiteX121" fmla="*/ 109899 w 183289"/>
                <a:gd name="connsiteY121" fmla="*/ 21432 h 211217"/>
                <a:gd name="connsiteX122" fmla="*/ 109907 w 183289"/>
                <a:gd name="connsiteY122" fmla="*/ 21306 h 211217"/>
                <a:gd name="connsiteX123" fmla="*/ 109947 w 183289"/>
                <a:gd name="connsiteY123" fmla="*/ 20785 h 211217"/>
                <a:gd name="connsiteX124" fmla="*/ 110026 w 183289"/>
                <a:gd name="connsiteY124" fmla="*/ 19743 h 211217"/>
                <a:gd name="connsiteX125" fmla="*/ 110049 w 183289"/>
                <a:gd name="connsiteY125" fmla="*/ 19482 h 211217"/>
                <a:gd name="connsiteX126" fmla="*/ 110057 w 183289"/>
                <a:gd name="connsiteY126" fmla="*/ 19348 h 211217"/>
                <a:gd name="connsiteX127" fmla="*/ 110081 w 183289"/>
                <a:gd name="connsiteY127" fmla="*/ 19151 h 211217"/>
                <a:gd name="connsiteX128" fmla="*/ 110176 w 183289"/>
                <a:gd name="connsiteY128" fmla="*/ 18369 h 211217"/>
                <a:gd name="connsiteX129" fmla="*/ 110389 w 183289"/>
                <a:gd name="connsiteY129" fmla="*/ 16806 h 211217"/>
                <a:gd name="connsiteX130" fmla="*/ 110649 w 183289"/>
                <a:gd name="connsiteY130" fmla="*/ 15385 h 211217"/>
                <a:gd name="connsiteX131" fmla="*/ 110933 w 183289"/>
                <a:gd name="connsiteY131" fmla="*/ 14051 h 211217"/>
                <a:gd name="connsiteX132" fmla="*/ 111273 w 183289"/>
                <a:gd name="connsiteY132" fmla="*/ 12741 h 211217"/>
                <a:gd name="connsiteX133" fmla="*/ 111644 w 183289"/>
                <a:gd name="connsiteY133" fmla="*/ 11454 h 211217"/>
                <a:gd name="connsiteX134" fmla="*/ 111746 w 183289"/>
                <a:gd name="connsiteY134" fmla="*/ 11115 h 211217"/>
                <a:gd name="connsiteX135" fmla="*/ 111683 w 183289"/>
                <a:gd name="connsiteY135" fmla="*/ 11083 h 211217"/>
                <a:gd name="connsiteX136" fmla="*/ 111368 w 183289"/>
                <a:gd name="connsiteY136" fmla="*/ 10902 h 211217"/>
                <a:gd name="connsiteX137" fmla="*/ 110105 w 183289"/>
                <a:gd name="connsiteY137" fmla="*/ 10199 h 211217"/>
                <a:gd name="connsiteX138" fmla="*/ 108818 w 183289"/>
                <a:gd name="connsiteY138" fmla="*/ 9575 h 211217"/>
                <a:gd name="connsiteX139" fmla="*/ 107515 w 183289"/>
                <a:gd name="connsiteY139" fmla="*/ 9015 h 211217"/>
                <a:gd name="connsiteX140" fmla="*/ 106205 w 183289"/>
                <a:gd name="connsiteY140" fmla="*/ 8518 h 211217"/>
                <a:gd name="connsiteX141" fmla="*/ 104895 w 183289"/>
                <a:gd name="connsiteY141" fmla="*/ 8107 h 211217"/>
                <a:gd name="connsiteX142" fmla="*/ 102274 w 183289"/>
                <a:gd name="connsiteY142" fmla="*/ 7452 h 211217"/>
                <a:gd name="connsiteX143" fmla="*/ 97174 w 183289"/>
                <a:gd name="connsiteY143" fmla="*/ 6820 h 211217"/>
                <a:gd name="connsiteX144" fmla="*/ 87773 w 183289"/>
                <a:gd name="connsiteY144" fmla="*/ 7444 h 211217"/>
                <a:gd name="connsiteX145" fmla="*/ 85578 w 183289"/>
                <a:gd name="connsiteY145" fmla="*/ 7878 h 211217"/>
                <a:gd name="connsiteX146" fmla="*/ 84418 w 183289"/>
                <a:gd name="connsiteY146" fmla="*/ 8147 h 211217"/>
                <a:gd name="connsiteX147" fmla="*/ 84134 w 183289"/>
                <a:gd name="connsiteY147" fmla="*/ 8218 h 211217"/>
                <a:gd name="connsiteX148" fmla="*/ 83873 w 183289"/>
                <a:gd name="connsiteY148" fmla="*/ 8281 h 211217"/>
                <a:gd name="connsiteX149" fmla="*/ 83439 w 183289"/>
                <a:gd name="connsiteY149" fmla="*/ 8407 h 211217"/>
                <a:gd name="connsiteX150" fmla="*/ 79500 w 183289"/>
                <a:gd name="connsiteY150" fmla="*/ 9631 h 211217"/>
                <a:gd name="connsiteX151" fmla="*/ 72443 w 183289"/>
                <a:gd name="connsiteY151" fmla="*/ 12386 h 211217"/>
                <a:gd name="connsiteX152" fmla="*/ 66254 w 183289"/>
                <a:gd name="connsiteY152" fmla="*/ 15038 h 211217"/>
                <a:gd name="connsiteX153" fmla="*/ 63412 w 183289"/>
                <a:gd name="connsiteY153" fmla="*/ 16175 h 211217"/>
                <a:gd name="connsiteX154" fmla="*/ 62765 w 183289"/>
                <a:gd name="connsiteY154" fmla="*/ 16419 h 211217"/>
                <a:gd name="connsiteX155" fmla="*/ 62599 w 183289"/>
                <a:gd name="connsiteY155" fmla="*/ 16483 h 211217"/>
                <a:gd name="connsiteX156" fmla="*/ 62401 w 183289"/>
                <a:gd name="connsiteY156" fmla="*/ 16554 h 211217"/>
                <a:gd name="connsiteX157" fmla="*/ 62007 w 183289"/>
                <a:gd name="connsiteY157" fmla="*/ 16688 h 211217"/>
                <a:gd name="connsiteX158" fmla="*/ 61612 w 183289"/>
                <a:gd name="connsiteY158" fmla="*/ 16822 h 211217"/>
                <a:gd name="connsiteX159" fmla="*/ 61415 w 183289"/>
                <a:gd name="connsiteY159" fmla="*/ 16893 h 211217"/>
                <a:gd name="connsiteX160" fmla="*/ 61320 w 183289"/>
                <a:gd name="connsiteY160" fmla="*/ 16925 h 211217"/>
                <a:gd name="connsiteX161" fmla="*/ 61312 w 183289"/>
                <a:gd name="connsiteY161" fmla="*/ 16932 h 211217"/>
                <a:gd name="connsiteX162" fmla="*/ 60641 w 183289"/>
                <a:gd name="connsiteY162" fmla="*/ 17146 h 211217"/>
                <a:gd name="connsiteX163" fmla="*/ 55242 w 183289"/>
                <a:gd name="connsiteY163" fmla="*/ 18582 h 211217"/>
                <a:gd name="connsiteX164" fmla="*/ 53884 w 183289"/>
                <a:gd name="connsiteY164" fmla="*/ 18851 h 211217"/>
                <a:gd name="connsiteX165" fmla="*/ 52526 w 183289"/>
                <a:gd name="connsiteY165" fmla="*/ 19064 h 211217"/>
                <a:gd name="connsiteX166" fmla="*/ 51847 w 183289"/>
                <a:gd name="connsiteY166" fmla="*/ 19166 h 211217"/>
                <a:gd name="connsiteX167" fmla="*/ 51168 w 183289"/>
                <a:gd name="connsiteY167" fmla="*/ 19245 h 211217"/>
                <a:gd name="connsiteX168" fmla="*/ 49811 w 183289"/>
                <a:gd name="connsiteY168" fmla="*/ 19403 h 211217"/>
                <a:gd name="connsiteX169" fmla="*/ 47111 w 183289"/>
                <a:gd name="connsiteY169" fmla="*/ 19585 h 211217"/>
                <a:gd name="connsiteX170" fmla="*/ 45769 w 183289"/>
                <a:gd name="connsiteY170" fmla="*/ 19640 h 211217"/>
                <a:gd name="connsiteX171" fmla="*/ 44435 w 183289"/>
                <a:gd name="connsiteY171" fmla="*/ 19648 h 211217"/>
                <a:gd name="connsiteX172" fmla="*/ 34204 w 183289"/>
                <a:gd name="connsiteY172" fmla="*/ 18709 h 211217"/>
                <a:gd name="connsiteX173" fmla="*/ 32997 w 183289"/>
                <a:gd name="connsiteY173" fmla="*/ 18480 h 211217"/>
                <a:gd name="connsiteX174" fmla="*/ 31805 w 183289"/>
                <a:gd name="connsiteY174" fmla="*/ 18227 h 211217"/>
                <a:gd name="connsiteX175" fmla="*/ 29468 w 183289"/>
                <a:gd name="connsiteY175" fmla="*/ 17659 h 211217"/>
                <a:gd name="connsiteX176" fmla="*/ 27218 w 183289"/>
                <a:gd name="connsiteY176" fmla="*/ 17011 h 211217"/>
                <a:gd name="connsiteX177" fmla="*/ 25047 w 183289"/>
                <a:gd name="connsiteY177" fmla="*/ 16301 h 211217"/>
                <a:gd name="connsiteX178" fmla="*/ 10902 w 183289"/>
                <a:gd name="connsiteY178" fmla="*/ 9283 h 211217"/>
                <a:gd name="connsiteX179" fmla="*/ 2700 w 183289"/>
                <a:gd name="connsiteY179" fmla="*/ 2708 h 211217"/>
                <a:gd name="connsiteX180" fmla="*/ 1524 w 183289"/>
                <a:gd name="connsiteY180" fmla="*/ 1571 h 211217"/>
                <a:gd name="connsiteX181" fmla="*/ 687 w 183289"/>
                <a:gd name="connsiteY181" fmla="*/ 703 h 211217"/>
                <a:gd name="connsiteX182" fmla="*/ 0 w 183289"/>
                <a:gd name="connsiteY182" fmla="*/ 0 h 211217"/>
                <a:gd name="connsiteX183" fmla="*/ 403 w 183289"/>
                <a:gd name="connsiteY183" fmla="*/ 892 h 211217"/>
                <a:gd name="connsiteX184" fmla="*/ 908 w 183289"/>
                <a:gd name="connsiteY184" fmla="*/ 1981 h 211217"/>
                <a:gd name="connsiteX185" fmla="*/ 1681 w 183289"/>
                <a:gd name="connsiteY185" fmla="*/ 3458 h 211217"/>
                <a:gd name="connsiteX186" fmla="*/ 2723 w 183289"/>
                <a:gd name="connsiteY186" fmla="*/ 5305 h 211217"/>
                <a:gd name="connsiteX187" fmla="*/ 4097 w 183289"/>
                <a:gd name="connsiteY187" fmla="*/ 7460 h 211217"/>
                <a:gd name="connsiteX188" fmla="*/ 4484 w 183289"/>
                <a:gd name="connsiteY188" fmla="*/ 8052 h 211217"/>
                <a:gd name="connsiteX189" fmla="*/ 4910 w 183289"/>
                <a:gd name="connsiteY189" fmla="*/ 8644 h 211217"/>
                <a:gd name="connsiteX190" fmla="*/ 5818 w 183289"/>
                <a:gd name="connsiteY190" fmla="*/ 9899 h 211217"/>
                <a:gd name="connsiteX191" fmla="*/ 6844 w 183289"/>
                <a:gd name="connsiteY191" fmla="*/ 11186 h 211217"/>
                <a:gd name="connsiteX192" fmla="*/ 7389 w 183289"/>
                <a:gd name="connsiteY192" fmla="*/ 11857 h 211217"/>
                <a:gd name="connsiteX193" fmla="*/ 7973 w 183289"/>
                <a:gd name="connsiteY193" fmla="*/ 12528 h 211217"/>
                <a:gd name="connsiteX194" fmla="*/ 10562 w 183289"/>
                <a:gd name="connsiteY194" fmla="*/ 15338 h 211217"/>
                <a:gd name="connsiteX195" fmla="*/ 12046 w 183289"/>
                <a:gd name="connsiteY195" fmla="*/ 16767 h 211217"/>
                <a:gd name="connsiteX196" fmla="*/ 13649 w 183289"/>
                <a:gd name="connsiteY196" fmla="*/ 18211 h 211217"/>
                <a:gd name="connsiteX197" fmla="*/ 17240 w 183289"/>
                <a:gd name="connsiteY197" fmla="*/ 21093 h 211217"/>
                <a:gd name="connsiteX198" fmla="*/ 21361 w 183289"/>
                <a:gd name="connsiteY198" fmla="*/ 23879 h 211217"/>
                <a:gd name="connsiteX199" fmla="*/ 31228 w 183289"/>
                <a:gd name="connsiteY199" fmla="*/ 28821 h 211217"/>
                <a:gd name="connsiteX200" fmla="*/ 34031 w 183289"/>
                <a:gd name="connsiteY200" fmla="*/ 29847 h 211217"/>
                <a:gd name="connsiteX201" fmla="*/ 35475 w 183289"/>
                <a:gd name="connsiteY201" fmla="*/ 30328 h 211217"/>
                <a:gd name="connsiteX202" fmla="*/ 36959 w 183289"/>
                <a:gd name="connsiteY202" fmla="*/ 30771 h 211217"/>
                <a:gd name="connsiteX203" fmla="*/ 38467 w 183289"/>
                <a:gd name="connsiteY203" fmla="*/ 31189 h 211217"/>
                <a:gd name="connsiteX204" fmla="*/ 40006 w 183289"/>
                <a:gd name="connsiteY204" fmla="*/ 31576 h 211217"/>
                <a:gd name="connsiteX205" fmla="*/ 41577 w 183289"/>
                <a:gd name="connsiteY205" fmla="*/ 31907 h 211217"/>
                <a:gd name="connsiteX206" fmla="*/ 43180 w 183289"/>
                <a:gd name="connsiteY206" fmla="*/ 32215 h 211217"/>
                <a:gd name="connsiteX207" fmla="*/ 44814 w 183289"/>
                <a:gd name="connsiteY207" fmla="*/ 32491 h 211217"/>
                <a:gd name="connsiteX208" fmla="*/ 46472 w 183289"/>
                <a:gd name="connsiteY208" fmla="*/ 32712 h 211217"/>
                <a:gd name="connsiteX209" fmla="*/ 49866 w 183289"/>
                <a:gd name="connsiteY209" fmla="*/ 33044 h 211217"/>
                <a:gd name="connsiteX210" fmla="*/ 51603 w 183289"/>
                <a:gd name="connsiteY210" fmla="*/ 33131 h 211217"/>
                <a:gd name="connsiteX211" fmla="*/ 52479 w 183289"/>
                <a:gd name="connsiteY211" fmla="*/ 33170 h 211217"/>
                <a:gd name="connsiteX212" fmla="*/ 53363 w 183289"/>
                <a:gd name="connsiteY212" fmla="*/ 33170 h 211217"/>
                <a:gd name="connsiteX213" fmla="*/ 55147 w 183289"/>
                <a:gd name="connsiteY213" fmla="*/ 33170 h 211217"/>
                <a:gd name="connsiteX214" fmla="*/ 56947 w 183289"/>
                <a:gd name="connsiteY214" fmla="*/ 33099 h 211217"/>
                <a:gd name="connsiteX215" fmla="*/ 64304 w 183289"/>
                <a:gd name="connsiteY215" fmla="*/ 32255 h 211217"/>
                <a:gd name="connsiteX216" fmla="*/ 65235 w 183289"/>
                <a:gd name="connsiteY216" fmla="*/ 32089 h 211217"/>
                <a:gd name="connsiteX217" fmla="*/ 65433 w 183289"/>
                <a:gd name="connsiteY217" fmla="*/ 32049 h 211217"/>
                <a:gd name="connsiteX218" fmla="*/ 65535 w 183289"/>
                <a:gd name="connsiteY218" fmla="*/ 32026 h 211217"/>
                <a:gd name="connsiteX219" fmla="*/ 65741 w 183289"/>
                <a:gd name="connsiteY219" fmla="*/ 31986 h 211217"/>
                <a:gd name="connsiteX220" fmla="*/ 66151 w 183289"/>
                <a:gd name="connsiteY220" fmla="*/ 31907 h 211217"/>
                <a:gd name="connsiteX221" fmla="*/ 66562 w 183289"/>
                <a:gd name="connsiteY221" fmla="*/ 31828 h 211217"/>
                <a:gd name="connsiteX222" fmla="*/ 66767 w 183289"/>
                <a:gd name="connsiteY222" fmla="*/ 31789 h 211217"/>
                <a:gd name="connsiteX223" fmla="*/ 67004 w 183289"/>
                <a:gd name="connsiteY223" fmla="*/ 31734 h 211217"/>
                <a:gd name="connsiteX224" fmla="*/ 67959 w 183289"/>
                <a:gd name="connsiteY224" fmla="*/ 31513 h 211217"/>
                <a:gd name="connsiteX225" fmla="*/ 71535 w 183289"/>
                <a:gd name="connsiteY225" fmla="*/ 30589 h 211217"/>
                <a:gd name="connsiteX226" fmla="*/ 78284 w 183289"/>
                <a:gd name="connsiteY226" fmla="*/ 28623 h 211217"/>
                <a:gd name="connsiteX227" fmla="*/ 81489 w 183289"/>
                <a:gd name="connsiteY227" fmla="*/ 27716 h 211217"/>
                <a:gd name="connsiteX228" fmla="*/ 84583 w 183289"/>
                <a:gd name="connsiteY228" fmla="*/ 26926 h 211217"/>
                <a:gd name="connsiteX229" fmla="*/ 87567 w 183289"/>
                <a:gd name="connsiteY229" fmla="*/ 26334 h 211217"/>
                <a:gd name="connsiteX230" fmla="*/ 88009 w 183289"/>
                <a:gd name="connsiteY230" fmla="*/ 26255 h 211217"/>
                <a:gd name="connsiteX231" fmla="*/ 88191 w 183289"/>
                <a:gd name="connsiteY231" fmla="*/ 26232 h 211217"/>
                <a:gd name="connsiteX232" fmla="*/ 88349 w 183289"/>
                <a:gd name="connsiteY232" fmla="*/ 26216 h 211217"/>
                <a:gd name="connsiteX233" fmla="*/ 88965 w 183289"/>
                <a:gd name="connsiteY233" fmla="*/ 26137 h 211217"/>
                <a:gd name="connsiteX234" fmla="*/ 90346 w 183289"/>
                <a:gd name="connsiteY234" fmla="*/ 26003 h 211217"/>
                <a:gd name="connsiteX235" fmla="*/ 95572 w 183289"/>
                <a:gd name="connsiteY235" fmla="*/ 26137 h 211217"/>
                <a:gd name="connsiteX236" fmla="*/ 97814 w 183289"/>
                <a:gd name="connsiteY236" fmla="*/ 26618 h 211217"/>
                <a:gd name="connsiteX237" fmla="*/ 98785 w 183289"/>
                <a:gd name="connsiteY237" fmla="*/ 26974 h 211217"/>
                <a:gd name="connsiteX238" fmla="*/ 99242 w 183289"/>
                <a:gd name="connsiteY238" fmla="*/ 27163 h 211217"/>
                <a:gd name="connsiteX239" fmla="*/ 99669 w 183289"/>
                <a:gd name="connsiteY239" fmla="*/ 27376 h 211217"/>
                <a:gd name="connsiteX240" fmla="*/ 100071 w 183289"/>
                <a:gd name="connsiteY240" fmla="*/ 27597 h 211217"/>
                <a:gd name="connsiteX241" fmla="*/ 100458 w 183289"/>
                <a:gd name="connsiteY241" fmla="*/ 27826 h 211217"/>
                <a:gd name="connsiteX242" fmla="*/ 100695 w 183289"/>
                <a:gd name="connsiteY242" fmla="*/ 27984 h 211217"/>
                <a:gd name="connsiteX243" fmla="*/ 100577 w 183289"/>
                <a:gd name="connsiteY243" fmla="*/ 27905 h 211217"/>
                <a:gd name="connsiteX244" fmla="*/ 100671 w 183289"/>
                <a:gd name="connsiteY244" fmla="*/ 27976 h 211217"/>
                <a:gd name="connsiteX245" fmla="*/ 101050 w 183289"/>
                <a:gd name="connsiteY245" fmla="*/ 28260 h 211217"/>
                <a:gd name="connsiteX246" fmla="*/ 101808 w 183289"/>
                <a:gd name="connsiteY246" fmla="*/ 28829 h 211217"/>
                <a:gd name="connsiteX247" fmla="*/ 101997 w 183289"/>
                <a:gd name="connsiteY247" fmla="*/ 28971 h 211217"/>
                <a:gd name="connsiteX248" fmla="*/ 102037 w 183289"/>
                <a:gd name="connsiteY248" fmla="*/ 29010 h 211217"/>
                <a:gd name="connsiteX249" fmla="*/ 102053 w 183289"/>
                <a:gd name="connsiteY249" fmla="*/ 29034 h 211217"/>
                <a:gd name="connsiteX250" fmla="*/ 102108 w 183289"/>
                <a:gd name="connsiteY250" fmla="*/ 29129 h 211217"/>
                <a:gd name="connsiteX251" fmla="*/ 102234 w 183289"/>
                <a:gd name="connsiteY251" fmla="*/ 29286 h 211217"/>
                <a:gd name="connsiteX252" fmla="*/ 102274 w 183289"/>
                <a:gd name="connsiteY252" fmla="*/ 29326 h 211217"/>
                <a:gd name="connsiteX253" fmla="*/ 102353 w 183289"/>
                <a:gd name="connsiteY253" fmla="*/ 29421 h 211217"/>
                <a:gd name="connsiteX254" fmla="*/ 102511 w 183289"/>
                <a:gd name="connsiteY254" fmla="*/ 29610 h 211217"/>
                <a:gd name="connsiteX255" fmla="*/ 104831 w 183289"/>
                <a:gd name="connsiteY255" fmla="*/ 33344 h 211217"/>
                <a:gd name="connsiteX256" fmla="*/ 106623 w 183289"/>
                <a:gd name="connsiteY256" fmla="*/ 38688 h 211217"/>
                <a:gd name="connsiteX257" fmla="*/ 107815 w 183289"/>
                <a:gd name="connsiteY257" fmla="*/ 45153 h 211217"/>
                <a:gd name="connsiteX258" fmla="*/ 108036 w 183289"/>
                <a:gd name="connsiteY258" fmla="*/ 46898 h 211217"/>
                <a:gd name="connsiteX259" fmla="*/ 108092 w 183289"/>
                <a:gd name="connsiteY259" fmla="*/ 47340 h 211217"/>
                <a:gd name="connsiteX260" fmla="*/ 108131 w 183289"/>
                <a:gd name="connsiteY260" fmla="*/ 47735 h 211217"/>
                <a:gd name="connsiteX261" fmla="*/ 108234 w 183289"/>
                <a:gd name="connsiteY261" fmla="*/ 48706 h 211217"/>
                <a:gd name="connsiteX262" fmla="*/ 108636 w 183289"/>
                <a:gd name="connsiteY262" fmla="*/ 52526 h 211217"/>
                <a:gd name="connsiteX263" fmla="*/ 109284 w 183289"/>
                <a:gd name="connsiteY263" fmla="*/ 60041 h 211217"/>
                <a:gd name="connsiteX264" fmla="*/ 109820 w 183289"/>
                <a:gd name="connsiteY264" fmla="*/ 67706 h 211217"/>
                <a:gd name="connsiteX265" fmla="*/ 111739 w 183289"/>
                <a:gd name="connsiteY265" fmla="*/ 98966 h 211217"/>
                <a:gd name="connsiteX266" fmla="*/ 112410 w 183289"/>
                <a:gd name="connsiteY266" fmla="*/ 106829 h 211217"/>
                <a:gd name="connsiteX267" fmla="*/ 112607 w 183289"/>
                <a:gd name="connsiteY267" fmla="*/ 108786 h 211217"/>
                <a:gd name="connsiteX268" fmla="*/ 112710 w 183289"/>
                <a:gd name="connsiteY268" fmla="*/ 109765 h 211217"/>
                <a:gd name="connsiteX269" fmla="*/ 112820 w 183289"/>
                <a:gd name="connsiteY269" fmla="*/ 110776 h 211217"/>
                <a:gd name="connsiteX270" fmla="*/ 113033 w 183289"/>
                <a:gd name="connsiteY270" fmla="*/ 112678 h 211217"/>
                <a:gd name="connsiteX271" fmla="*/ 113144 w 183289"/>
                <a:gd name="connsiteY271" fmla="*/ 113625 h 211217"/>
                <a:gd name="connsiteX272" fmla="*/ 113262 w 183289"/>
                <a:gd name="connsiteY272" fmla="*/ 114612 h 211217"/>
                <a:gd name="connsiteX273" fmla="*/ 113775 w 183289"/>
                <a:gd name="connsiteY273" fmla="*/ 118559 h 211217"/>
                <a:gd name="connsiteX274" fmla="*/ 114344 w 183289"/>
                <a:gd name="connsiteY274" fmla="*/ 122435 h 211217"/>
                <a:gd name="connsiteX275" fmla="*/ 114975 w 183289"/>
                <a:gd name="connsiteY275" fmla="*/ 126279 h 211217"/>
                <a:gd name="connsiteX276" fmla="*/ 115678 w 183289"/>
                <a:gd name="connsiteY276" fmla="*/ 130100 h 211217"/>
                <a:gd name="connsiteX277" fmla="*/ 121424 w 183289"/>
                <a:gd name="connsiteY277" fmla="*/ 151816 h 211217"/>
                <a:gd name="connsiteX278" fmla="*/ 124527 w 183289"/>
                <a:gd name="connsiteY278" fmla="*/ 150222 h 211217"/>
                <a:gd name="connsiteX279" fmla="*/ 130550 w 183289"/>
                <a:gd name="connsiteY279" fmla="*/ 147222 h 211217"/>
                <a:gd name="connsiteX280" fmla="*/ 133636 w 183289"/>
                <a:gd name="connsiteY280" fmla="*/ 145730 h 21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83289" h="211217">
                  <a:moveTo>
                    <a:pt x="144127" y="166759"/>
                  </a:moveTo>
                  <a:cubicBezTo>
                    <a:pt x="144127" y="166759"/>
                    <a:pt x="144119" y="166759"/>
                    <a:pt x="144119" y="166759"/>
                  </a:cubicBezTo>
                  <a:cubicBezTo>
                    <a:pt x="144127" y="166775"/>
                    <a:pt x="144143" y="166799"/>
                    <a:pt x="144159" y="166830"/>
                  </a:cubicBezTo>
                  <a:lnTo>
                    <a:pt x="144127" y="166759"/>
                  </a:lnTo>
                  <a:close/>
                  <a:moveTo>
                    <a:pt x="179934" y="209410"/>
                  </a:moveTo>
                  <a:cubicBezTo>
                    <a:pt x="179397" y="209110"/>
                    <a:pt x="178805" y="208739"/>
                    <a:pt x="178158" y="208352"/>
                  </a:cubicBezTo>
                  <a:cubicBezTo>
                    <a:pt x="177834" y="208163"/>
                    <a:pt x="177495" y="207958"/>
                    <a:pt x="177140" y="207753"/>
                  </a:cubicBezTo>
                  <a:cubicBezTo>
                    <a:pt x="176785" y="207539"/>
                    <a:pt x="176421" y="207334"/>
                    <a:pt x="176058" y="207082"/>
                  </a:cubicBezTo>
                  <a:cubicBezTo>
                    <a:pt x="175324" y="206584"/>
                    <a:pt x="174543" y="206055"/>
                    <a:pt x="173706" y="205487"/>
                  </a:cubicBezTo>
                  <a:cubicBezTo>
                    <a:pt x="173280" y="205219"/>
                    <a:pt x="172869" y="204895"/>
                    <a:pt x="172443" y="204579"/>
                  </a:cubicBezTo>
                  <a:cubicBezTo>
                    <a:pt x="172017" y="204256"/>
                    <a:pt x="171582" y="203932"/>
                    <a:pt x="171132" y="203592"/>
                  </a:cubicBezTo>
                  <a:cubicBezTo>
                    <a:pt x="170225" y="202945"/>
                    <a:pt x="169341" y="202140"/>
                    <a:pt x="168385" y="201366"/>
                  </a:cubicBezTo>
                  <a:cubicBezTo>
                    <a:pt x="168149" y="201169"/>
                    <a:pt x="167912" y="200972"/>
                    <a:pt x="167667" y="200766"/>
                  </a:cubicBezTo>
                  <a:cubicBezTo>
                    <a:pt x="167549" y="200664"/>
                    <a:pt x="167422" y="200569"/>
                    <a:pt x="167304" y="200466"/>
                  </a:cubicBezTo>
                  <a:cubicBezTo>
                    <a:pt x="167186" y="200356"/>
                    <a:pt x="167067" y="200245"/>
                    <a:pt x="166949" y="200143"/>
                  </a:cubicBezTo>
                  <a:cubicBezTo>
                    <a:pt x="166475" y="199701"/>
                    <a:pt x="166001" y="199259"/>
                    <a:pt x="165512" y="198801"/>
                  </a:cubicBezTo>
                  <a:cubicBezTo>
                    <a:pt x="164517" y="197917"/>
                    <a:pt x="163570" y="196883"/>
                    <a:pt x="162568" y="195872"/>
                  </a:cubicBezTo>
                  <a:cubicBezTo>
                    <a:pt x="162315" y="195612"/>
                    <a:pt x="162062" y="195367"/>
                    <a:pt x="161818" y="195099"/>
                  </a:cubicBezTo>
                  <a:cubicBezTo>
                    <a:pt x="161573" y="194822"/>
                    <a:pt x="161328" y="194546"/>
                    <a:pt x="161084" y="194270"/>
                  </a:cubicBezTo>
                  <a:cubicBezTo>
                    <a:pt x="160594" y="193717"/>
                    <a:pt x="160089" y="193157"/>
                    <a:pt x="159584" y="192588"/>
                  </a:cubicBezTo>
                  <a:cubicBezTo>
                    <a:pt x="159078" y="192012"/>
                    <a:pt x="158613" y="191388"/>
                    <a:pt x="158107" y="190788"/>
                  </a:cubicBezTo>
                  <a:cubicBezTo>
                    <a:pt x="157863" y="190489"/>
                    <a:pt x="157610" y="190181"/>
                    <a:pt x="157358" y="189873"/>
                  </a:cubicBezTo>
                  <a:cubicBezTo>
                    <a:pt x="157231" y="189715"/>
                    <a:pt x="157105" y="189565"/>
                    <a:pt x="156979" y="189407"/>
                  </a:cubicBezTo>
                  <a:cubicBezTo>
                    <a:pt x="156860" y="189241"/>
                    <a:pt x="156742" y="189083"/>
                    <a:pt x="156616" y="188918"/>
                  </a:cubicBezTo>
                  <a:cubicBezTo>
                    <a:pt x="156134" y="188270"/>
                    <a:pt x="155645" y="187615"/>
                    <a:pt x="155155" y="186944"/>
                  </a:cubicBezTo>
                  <a:lnTo>
                    <a:pt x="154784" y="186447"/>
                  </a:lnTo>
                  <a:cubicBezTo>
                    <a:pt x="154666" y="186273"/>
                    <a:pt x="154547" y="186099"/>
                    <a:pt x="154429" y="185926"/>
                  </a:cubicBezTo>
                  <a:cubicBezTo>
                    <a:pt x="154192" y="185578"/>
                    <a:pt x="153955" y="185231"/>
                    <a:pt x="153718" y="184876"/>
                  </a:cubicBezTo>
                  <a:cubicBezTo>
                    <a:pt x="153482" y="184529"/>
                    <a:pt x="153245" y="184173"/>
                    <a:pt x="153000" y="183818"/>
                  </a:cubicBezTo>
                  <a:lnTo>
                    <a:pt x="152637" y="183281"/>
                  </a:lnTo>
                  <a:cubicBezTo>
                    <a:pt x="152526" y="183100"/>
                    <a:pt x="152408" y="182910"/>
                    <a:pt x="152298" y="182729"/>
                  </a:cubicBezTo>
                  <a:cubicBezTo>
                    <a:pt x="151840" y="181995"/>
                    <a:pt x="151374" y="181245"/>
                    <a:pt x="150908" y="180495"/>
                  </a:cubicBezTo>
                  <a:cubicBezTo>
                    <a:pt x="150664" y="180124"/>
                    <a:pt x="150458" y="179729"/>
                    <a:pt x="150237" y="179334"/>
                  </a:cubicBezTo>
                  <a:cubicBezTo>
                    <a:pt x="150016" y="178948"/>
                    <a:pt x="149795" y="178553"/>
                    <a:pt x="149566" y="178158"/>
                  </a:cubicBezTo>
                  <a:cubicBezTo>
                    <a:pt x="149345" y="177763"/>
                    <a:pt x="149116" y="177369"/>
                    <a:pt x="148887" y="176974"/>
                  </a:cubicBezTo>
                  <a:cubicBezTo>
                    <a:pt x="148674" y="176572"/>
                    <a:pt x="148469" y="176161"/>
                    <a:pt x="148256" y="175751"/>
                  </a:cubicBezTo>
                  <a:cubicBezTo>
                    <a:pt x="148043" y="175340"/>
                    <a:pt x="147830" y="174930"/>
                    <a:pt x="147624" y="174511"/>
                  </a:cubicBezTo>
                  <a:cubicBezTo>
                    <a:pt x="147419" y="174101"/>
                    <a:pt x="147174" y="173682"/>
                    <a:pt x="147001" y="173272"/>
                  </a:cubicBezTo>
                  <a:cubicBezTo>
                    <a:pt x="146622" y="172451"/>
                    <a:pt x="146235" y="171630"/>
                    <a:pt x="145848" y="170793"/>
                  </a:cubicBezTo>
                  <a:cubicBezTo>
                    <a:pt x="145659" y="170406"/>
                    <a:pt x="145454" y="169893"/>
                    <a:pt x="145248" y="169428"/>
                  </a:cubicBezTo>
                  <a:cubicBezTo>
                    <a:pt x="145043" y="168954"/>
                    <a:pt x="144838" y="168472"/>
                    <a:pt x="144625" y="167991"/>
                  </a:cubicBezTo>
                  <a:lnTo>
                    <a:pt x="144309" y="167265"/>
                  </a:lnTo>
                  <a:lnTo>
                    <a:pt x="144151" y="166901"/>
                  </a:lnTo>
                  <a:lnTo>
                    <a:pt x="144112" y="166807"/>
                  </a:lnTo>
                  <a:cubicBezTo>
                    <a:pt x="144119" y="166815"/>
                    <a:pt x="144112" y="166799"/>
                    <a:pt x="144104" y="166783"/>
                  </a:cubicBezTo>
                  <a:cubicBezTo>
                    <a:pt x="143725" y="166909"/>
                    <a:pt x="143346" y="167028"/>
                    <a:pt x="142967" y="167154"/>
                  </a:cubicBezTo>
                  <a:cubicBezTo>
                    <a:pt x="140812" y="167849"/>
                    <a:pt x="138704" y="168528"/>
                    <a:pt x="136628" y="169191"/>
                  </a:cubicBezTo>
                  <a:cubicBezTo>
                    <a:pt x="134584" y="169854"/>
                    <a:pt x="132602" y="170509"/>
                    <a:pt x="130692" y="171164"/>
                  </a:cubicBezTo>
                  <a:cubicBezTo>
                    <a:pt x="130510" y="171227"/>
                    <a:pt x="130329" y="171290"/>
                    <a:pt x="130147" y="171354"/>
                  </a:cubicBezTo>
                  <a:cubicBezTo>
                    <a:pt x="130202" y="171448"/>
                    <a:pt x="130250" y="171543"/>
                    <a:pt x="130305" y="171638"/>
                  </a:cubicBezTo>
                  <a:cubicBezTo>
                    <a:pt x="130589" y="172135"/>
                    <a:pt x="130866" y="172625"/>
                    <a:pt x="131142" y="173114"/>
                  </a:cubicBezTo>
                  <a:lnTo>
                    <a:pt x="131244" y="173296"/>
                  </a:lnTo>
                  <a:cubicBezTo>
                    <a:pt x="131402" y="173595"/>
                    <a:pt x="131315" y="173430"/>
                    <a:pt x="131363" y="173517"/>
                  </a:cubicBezTo>
                  <a:lnTo>
                    <a:pt x="131418" y="173603"/>
                  </a:lnTo>
                  <a:lnTo>
                    <a:pt x="131631" y="173935"/>
                  </a:lnTo>
                  <a:lnTo>
                    <a:pt x="132050" y="174606"/>
                  </a:lnTo>
                  <a:cubicBezTo>
                    <a:pt x="132326" y="175048"/>
                    <a:pt x="132610" y="175490"/>
                    <a:pt x="132886" y="175932"/>
                  </a:cubicBezTo>
                  <a:cubicBezTo>
                    <a:pt x="133171" y="176374"/>
                    <a:pt x="133423" y="176793"/>
                    <a:pt x="133763" y="177282"/>
                  </a:cubicBezTo>
                  <a:cubicBezTo>
                    <a:pt x="134402" y="178221"/>
                    <a:pt x="135041" y="179153"/>
                    <a:pt x="135673" y="180076"/>
                  </a:cubicBezTo>
                  <a:cubicBezTo>
                    <a:pt x="136304" y="180984"/>
                    <a:pt x="136960" y="181805"/>
                    <a:pt x="137599" y="182658"/>
                  </a:cubicBezTo>
                  <a:cubicBezTo>
                    <a:pt x="137923" y="183076"/>
                    <a:pt x="138238" y="183494"/>
                    <a:pt x="138554" y="183905"/>
                  </a:cubicBezTo>
                  <a:cubicBezTo>
                    <a:pt x="138886" y="184308"/>
                    <a:pt x="139217" y="184710"/>
                    <a:pt x="139549" y="185105"/>
                  </a:cubicBezTo>
                  <a:cubicBezTo>
                    <a:pt x="140212" y="185894"/>
                    <a:pt x="140851" y="186692"/>
                    <a:pt x="141530" y="187441"/>
                  </a:cubicBezTo>
                  <a:cubicBezTo>
                    <a:pt x="142209" y="188183"/>
                    <a:pt x="142888" y="188918"/>
                    <a:pt x="143551" y="189644"/>
                  </a:cubicBezTo>
                  <a:lnTo>
                    <a:pt x="144048" y="190181"/>
                  </a:lnTo>
                  <a:cubicBezTo>
                    <a:pt x="144214" y="190354"/>
                    <a:pt x="144396" y="190528"/>
                    <a:pt x="144569" y="190694"/>
                  </a:cubicBezTo>
                  <a:cubicBezTo>
                    <a:pt x="144917" y="191033"/>
                    <a:pt x="145264" y="191373"/>
                    <a:pt x="145604" y="191712"/>
                  </a:cubicBezTo>
                  <a:cubicBezTo>
                    <a:pt x="145943" y="192044"/>
                    <a:pt x="146282" y="192383"/>
                    <a:pt x="146622" y="192715"/>
                  </a:cubicBezTo>
                  <a:lnTo>
                    <a:pt x="147127" y="193204"/>
                  </a:lnTo>
                  <a:cubicBezTo>
                    <a:pt x="147301" y="193362"/>
                    <a:pt x="147474" y="193520"/>
                    <a:pt x="147648" y="193670"/>
                  </a:cubicBezTo>
                  <a:cubicBezTo>
                    <a:pt x="148343" y="194285"/>
                    <a:pt x="149029" y="194901"/>
                    <a:pt x="149708" y="195501"/>
                  </a:cubicBezTo>
                  <a:cubicBezTo>
                    <a:pt x="149874" y="195651"/>
                    <a:pt x="150048" y="195801"/>
                    <a:pt x="150214" y="195951"/>
                  </a:cubicBezTo>
                  <a:cubicBezTo>
                    <a:pt x="150387" y="196093"/>
                    <a:pt x="150561" y="196235"/>
                    <a:pt x="150735" y="196377"/>
                  </a:cubicBezTo>
                  <a:cubicBezTo>
                    <a:pt x="151082" y="196654"/>
                    <a:pt x="151429" y="196930"/>
                    <a:pt x="151769" y="197206"/>
                  </a:cubicBezTo>
                  <a:cubicBezTo>
                    <a:pt x="152455" y="197751"/>
                    <a:pt x="153119" y="198296"/>
                    <a:pt x="153805" y="198801"/>
                  </a:cubicBezTo>
                  <a:cubicBezTo>
                    <a:pt x="154492" y="199298"/>
                    <a:pt x="155179" y="199780"/>
                    <a:pt x="155842" y="200261"/>
                  </a:cubicBezTo>
                  <a:cubicBezTo>
                    <a:pt x="156174" y="200498"/>
                    <a:pt x="156505" y="200735"/>
                    <a:pt x="156837" y="200964"/>
                  </a:cubicBezTo>
                  <a:cubicBezTo>
                    <a:pt x="157168" y="201185"/>
                    <a:pt x="157515" y="201398"/>
                    <a:pt x="157847" y="201611"/>
                  </a:cubicBezTo>
                  <a:cubicBezTo>
                    <a:pt x="159189" y="202456"/>
                    <a:pt x="160452" y="203285"/>
                    <a:pt x="161754" y="203963"/>
                  </a:cubicBezTo>
                  <a:cubicBezTo>
                    <a:pt x="162394" y="204311"/>
                    <a:pt x="163018" y="204658"/>
                    <a:pt x="163633" y="204990"/>
                  </a:cubicBezTo>
                  <a:cubicBezTo>
                    <a:pt x="163783" y="205069"/>
                    <a:pt x="163941" y="205155"/>
                    <a:pt x="164091" y="205234"/>
                  </a:cubicBezTo>
                  <a:cubicBezTo>
                    <a:pt x="164249" y="205305"/>
                    <a:pt x="164399" y="205384"/>
                    <a:pt x="164557" y="205455"/>
                  </a:cubicBezTo>
                  <a:cubicBezTo>
                    <a:pt x="164865" y="205605"/>
                    <a:pt x="165173" y="205747"/>
                    <a:pt x="165473" y="205890"/>
                  </a:cubicBezTo>
                  <a:cubicBezTo>
                    <a:pt x="166672" y="206466"/>
                    <a:pt x="167809" y="207011"/>
                    <a:pt x="168938" y="207429"/>
                  </a:cubicBezTo>
                  <a:cubicBezTo>
                    <a:pt x="169498" y="207650"/>
                    <a:pt x="170035" y="207863"/>
                    <a:pt x="170564" y="208068"/>
                  </a:cubicBezTo>
                  <a:cubicBezTo>
                    <a:pt x="171093" y="208274"/>
                    <a:pt x="171590" y="208487"/>
                    <a:pt x="172103" y="208637"/>
                  </a:cubicBezTo>
                  <a:cubicBezTo>
                    <a:pt x="173114" y="208952"/>
                    <a:pt x="174061" y="209252"/>
                    <a:pt x="174945" y="209529"/>
                  </a:cubicBezTo>
                  <a:cubicBezTo>
                    <a:pt x="175379" y="209679"/>
                    <a:pt x="175814" y="209773"/>
                    <a:pt x="176232" y="209876"/>
                  </a:cubicBezTo>
                  <a:cubicBezTo>
                    <a:pt x="176642" y="209979"/>
                    <a:pt x="177045" y="210073"/>
                    <a:pt x="177424" y="210160"/>
                  </a:cubicBezTo>
                  <a:cubicBezTo>
                    <a:pt x="178182" y="210334"/>
                    <a:pt x="178861" y="210508"/>
                    <a:pt x="179484" y="210626"/>
                  </a:cubicBezTo>
                  <a:cubicBezTo>
                    <a:pt x="181979" y="211044"/>
                    <a:pt x="183289" y="211218"/>
                    <a:pt x="183289" y="211218"/>
                  </a:cubicBezTo>
                  <a:cubicBezTo>
                    <a:pt x="183289" y="211218"/>
                    <a:pt x="182113" y="210547"/>
                    <a:pt x="179934" y="209410"/>
                  </a:cubicBezTo>
                  <a:close/>
                  <a:moveTo>
                    <a:pt x="133636" y="145730"/>
                  </a:moveTo>
                  <a:cubicBezTo>
                    <a:pt x="134142" y="145477"/>
                    <a:pt x="134647" y="145225"/>
                    <a:pt x="135160" y="144964"/>
                  </a:cubicBezTo>
                  <a:lnTo>
                    <a:pt x="135918" y="144577"/>
                  </a:lnTo>
                  <a:lnTo>
                    <a:pt x="136297" y="144380"/>
                  </a:lnTo>
                  <a:lnTo>
                    <a:pt x="136486" y="144285"/>
                  </a:lnTo>
                  <a:cubicBezTo>
                    <a:pt x="136439" y="144301"/>
                    <a:pt x="136526" y="144262"/>
                    <a:pt x="136541" y="144254"/>
                  </a:cubicBezTo>
                  <a:lnTo>
                    <a:pt x="136636" y="144206"/>
                  </a:lnTo>
                  <a:cubicBezTo>
                    <a:pt x="136912" y="144064"/>
                    <a:pt x="137189" y="143922"/>
                    <a:pt x="137457" y="143780"/>
                  </a:cubicBezTo>
                  <a:cubicBezTo>
                    <a:pt x="136399" y="138452"/>
                    <a:pt x="135562" y="132902"/>
                    <a:pt x="134931" y="127163"/>
                  </a:cubicBezTo>
                  <a:cubicBezTo>
                    <a:pt x="134813" y="125987"/>
                    <a:pt x="134694" y="124811"/>
                    <a:pt x="134568" y="123627"/>
                  </a:cubicBezTo>
                  <a:cubicBezTo>
                    <a:pt x="134465" y="122443"/>
                    <a:pt x="134355" y="121251"/>
                    <a:pt x="134244" y="120051"/>
                  </a:cubicBezTo>
                  <a:cubicBezTo>
                    <a:pt x="134149" y="118851"/>
                    <a:pt x="134055" y="117643"/>
                    <a:pt x="133960" y="116436"/>
                  </a:cubicBezTo>
                  <a:cubicBezTo>
                    <a:pt x="133881" y="115236"/>
                    <a:pt x="133802" y="114036"/>
                    <a:pt x="133723" y="112828"/>
                  </a:cubicBezTo>
                  <a:lnTo>
                    <a:pt x="133660" y="111912"/>
                  </a:lnTo>
                  <a:lnTo>
                    <a:pt x="133605" y="110957"/>
                  </a:lnTo>
                  <a:cubicBezTo>
                    <a:pt x="133565" y="110318"/>
                    <a:pt x="133534" y="109686"/>
                    <a:pt x="133494" y="109047"/>
                  </a:cubicBezTo>
                  <a:lnTo>
                    <a:pt x="133447" y="108155"/>
                  </a:lnTo>
                  <a:lnTo>
                    <a:pt x="133407" y="107223"/>
                  </a:lnTo>
                  <a:cubicBezTo>
                    <a:pt x="133376" y="106600"/>
                    <a:pt x="133352" y="105976"/>
                    <a:pt x="133321" y="105352"/>
                  </a:cubicBezTo>
                  <a:cubicBezTo>
                    <a:pt x="133194" y="102850"/>
                    <a:pt x="133092" y="100324"/>
                    <a:pt x="133005" y="97782"/>
                  </a:cubicBezTo>
                  <a:cubicBezTo>
                    <a:pt x="132618" y="87599"/>
                    <a:pt x="132365" y="77053"/>
                    <a:pt x="131687" y="66333"/>
                  </a:cubicBezTo>
                  <a:cubicBezTo>
                    <a:pt x="131615" y="65275"/>
                    <a:pt x="131537" y="64209"/>
                    <a:pt x="131458" y="63144"/>
                  </a:cubicBezTo>
                  <a:cubicBezTo>
                    <a:pt x="131379" y="63073"/>
                    <a:pt x="131292" y="62994"/>
                    <a:pt x="131205" y="62923"/>
                  </a:cubicBezTo>
                  <a:cubicBezTo>
                    <a:pt x="128821" y="60775"/>
                    <a:pt x="126500" y="58494"/>
                    <a:pt x="124290" y="56031"/>
                  </a:cubicBezTo>
                  <a:cubicBezTo>
                    <a:pt x="122087" y="53560"/>
                    <a:pt x="119964" y="50940"/>
                    <a:pt x="118062" y="48058"/>
                  </a:cubicBezTo>
                  <a:cubicBezTo>
                    <a:pt x="116151" y="45193"/>
                    <a:pt x="114438" y="42067"/>
                    <a:pt x="113049" y="38720"/>
                  </a:cubicBezTo>
                  <a:cubicBezTo>
                    <a:pt x="111691" y="35349"/>
                    <a:pt x="110657" y="31734"/>
                    <a:pt x="110183" y="27984"/>
                  </a:cubicBezTo>
                  <a:cubicBezTo>
                    <a:pt x="109939" y="26113"/>
                    <a:pt x="109828" y="24219"/>
                    <a:pt x="109876" y="22332"/>
                  </a:cubicBezTo>
                  <a:lnTo>
                    <a:pt x="109883" y="21977"/>
                  </a:lnTo>
                  <a:lnTo>
                    <a:pt x="109899" y="21432"/>
                  </a:lnTo>
                  <a:lnTo>
                    <a:pt x="109907" y="21306"/>
                  </a:lnTo>
                  <a:lnTo>
                    <a:pt x="109947" y="20785"/>
                  </a:lnTo>
                  <a:lnTo>
                    <a:pt x="110026" y="19743"/>
                  </a:lnTo>
                  <a:lnTo>
                    <a:pt x="110049" y="19482"/>
                  </a:lnTo>
                  <a:lnTo>
                    <a:pt x="110057" y="19348"/>
                  </a:lnTo>
                  <a:lnTo>
                    <a:pt x="110081" y="19151"/>
                  </a:lnTo>
                  <a:lnTo>
                    <a:pt x="110176" y="18369"/>
                  </a:lnTo>
                  <a:lnTo>
                    <a:pt x="110389" y="16806"/>
                  </a:lnTo>
                  <a:cubicBezTo>
                    <a:pt x="110460" y="16262"/>
                    <a:pt x="110554" y="15843"/>
                    <a:pt x="110649" y="15385"/>
                  </a:cubicBezTo>
                  <a:lnTo>
                    <a:pt x="110933" y="14051"/>
                  </a:lnTo>
                  <a:cubicBezTo>
                    <a:pt x="111020" y="13601"/>
                    <a:pt x="111154" y="13175"/>
                    <a:pt x="111273" y="12741"/>
                  </a:cubicBezTo>
                  <a:lnTo>
                    <a:pt x="111644" y="11454"/>
                  </a:lnTo>
                  <a:cubicBezTo>
                    <a:pt x="111675" y="11336"/>
                    <a:pt x="111715" y="11225"/>
                    <a:pt x="111746" y="11115"/>
                  </a:cubicBezTo>
                  <a:cubicBezTo>
                    <a:pt x="111628" y="11036"/>
                    <a:pt x="111565" y="10996"/>
                    <a:pt x="111683" y="11083"/>
                  </a:cubicBezTo>
                  <a:lnTo>
                    <a:pt x="111368" y="10902"/>
                  </a:lnTo>
                  <a:lnTo>
                    <a:pt x="110105" y="10199"/>
                  </a:lnTo>
                  <a:cubicBezTo>
                    <a:pt x="109678" y="9970"/>
                    <a:pt x="109244" y="9781"/>
                    <a:pt x="108818" y="9575"/>
                  </a:cubicBezTo>
                  <a:cubicBezTo>
                    <a:pt x="108384" y="9378"/>
                    <a:pt x="107957" y="9173"/>
                    <a:pt x="107515" y="9015"/>
                  </a:cubicBezTo>
                  <a:lnTo>
                    <a:pt x="106205" y="8518"/>
                  </a:lnTo>
                  <a:cubicBezTo>
                    <a:pt x="105771" y="8368"/>
                    <a:pt x="105329" y="8241"/>
                    <a:pt x="104895" y="8107"/>
                  </a:cubicBezTo>
                  <a:cubicBezTo>
                    <a:pt x="104018" y="7823"/>
                    <a:pt x="103150" y="7657"/>
                    <a:pt x="102274" y="7452"/>
                  </a:cubicBezTo>
                  <a:cubicBezTo>
                    <a:pt x="100545" y="7128"/>
                    <a:pt x="98824" y="6884"/>
                    <a:pt x="97174" y="6820"/>
                  </a:cubicBezTo>
                  <a:cubicBezTo>
                    <a:pt x="93843" y="6623"/>
                    <a:pt x="90733" y="6939"/>
                    <a:pt x="87773" y="7444"/>
                  </a:cubicBezTo>
                  <a:cubicBezTo>
                    <a:pt x="87031" y="7578"/>
                    <a:pt x="86328" y="7720"/>
                    <a:pt x="85578" y="7878"/>
                  </a:cubicBezTo>
                  <a:lnTo>
                    <a:pt x="84418" y="8147"/>
                  </a:lnTo>
                  <a:lnTo>
                    <a:pt x="84134" y="8218"/>
                  </a:lnTo>
                  <a:cubicBezTo>
                    <a:pt x="84039" y="8241"/>
                    <a:pt x="83936" y="8265"/>
                    <a:pt x="83873" y="8281"/>
                  </a:cubicBezTo>
                  <a:lnTo>
                    <a:pt x="83439" y="8407"/>
                  </a:lnTo>
                  <a:cubicBezTo>
                    <a:pt x="82089" y="8770"/>
                    <a:pt x="80771" y="9204"/>
                    <a:pt x="79500" y="9631"/>
                  </a:cubicBezTo>
                  <a:cubicBezTo>
                    <a:pt x="76974" y="10499"/>
                    <a:pt x="74637" y="11454"/>
                    <a:pt x="72443" y="12386"/>
                  </a:cubicBezTo>
                  <a:cubicBezTo>
                    <a:pt x="70351" y="13278"/>
                    <a:pt x="68290" y="14162"/>
                    <a:pt x="66254" y="15038"/>
                  </a:cubicBezTo>
                  <a:cubicBezTo>
                    <a:pt x="65291" y="15441"/>
                    <a:pt x="64304" y="15835"/>
                    <a:pt x="63412" y="16175"/>
                  </a:cubicBezTo>
                  <a:lnTo>
                    <a:pt x="62765" y="16419"/>
                  </a:lnTo>
                  <a:lnTo>
                    <a:pt x="62599" y="16483"/>
                  </a:lnTo>
                  <a:lnTo>
                    <a:pt x="62401" y="16554"/>
                  </a:lnTo>
                  <a:lnTo>
                    <a:pt x="62007" y="16688"/>
                  </a:lnTo>
                  <a:lnTo>
                    <a:pt x="61612" y="16822"/>
                  </a:lnTo>
                  <a:lnTo>
                    <a:pt x="61415" y="16893"/>
                  </a:lnTo>
                  <a:lnTo>
                    <a:pt x="61320" y="16925"/>
                  </a:lnTo>
                  <a:cubicBezTo>
                    <a:pt x="61265" y="16940"/>
                    <a:pt x="61423" y="16901"/>
                    <a:pt x="61312" y="16932"/>
                  </a:cubicBezTo>
                  <a:lnTo>
                    <a:pt x="60641" y="17146"/>
                  </a:lnTo>
                  <a:cubicBezTo>
                    <a:pt x="58865" y="17753"/>
                    <a:pt x="57049" y="18196"/>
                    <a:pt x="55242" y="18582"/>
                  </a:cubicBezTo>
                  <a:cubicBezTo>
                    <a:pt x="54784" y="18669"/>
                    <a:pt x="54334" y="18764"/>
                    <a:pt x="53884" y="18851"/>
                  </a:cubicBezTo>
                  <a:cubicBezTo>
                    <a:pt x="53426" y="18922"/>
                    <a:pt x="52976" y="18993"/>
                    <a:pt x="52526" y="19064"/>
                  </a:cubicBezTo>
                  <a:lnTo>
                    <a:pt x="51847" y="19166"/>
                  </a:lnTo>
                  <a:lnTo>
                    <a:pt x="51168" y="19245"/>
                  </a:lnTo>
                  <a:cubicBezTo>
                    <a:pt x="50711" y="19301"/>
                    <a:pt x="50261" y="19348"/>
                    <a:pt x="49811" y="19403"/>
                  </a:cubicBezTo>
                  <a:cubicBezTo>
                    <a:pt x="48911" y="19466"/>
                    <a:pt x="48011" y="19569"/>
                    <a:pt x="47111" y="19585"/>
                  </a:cubicBezTo>
                  <a:cubicBezTo>
                    <a:pt x="46661" y="19601"/>
                    <a:pt x="46219" y="19616"/>
                    <a:pt x="45769" y="19640"/>
                  </a:cubicBezTo>
                  <a:cubicBezTo>
                    <a:pt x="45319" y="19640"/>
                    <a:pt x="44877" y="19648"/>
                    <a:pt x="44435" y="19648"/>
                  </a:cubicBezTo>
                  <a:cubicBezTo>
                    <a:pt x="40891" y="19656"/>
                    <a:pt x="37457" y="19277"/>
                    <a:pt x="34204" y="18709"/>
                  </a:cubicBezTo>
                  <a:cubicBezTo>
                    <a:pt x="33794" y="18645"/>
                    <a:pt x="33391" y="18567"/>
                    <a:pt x="32997" y="18480"/>
                  </a:cubicBezTo>
                  <a:cubicBezTo>
                    <a:pt x="32594" y="18393"/>
                    <a:pt x="32199" y="18314"/>
                    <a:pt x="31805" y="18227"/>
                  </a:cubicBezTo>
                  <a:cubicBezTo>
                    <a:pt x="31015" y="18046"/>
                    <a:pt x="30242" y="17856"/>
                    <a:pt x="29468" y="17659"/>
                  </a:cubicBezTo>
                  <a:cubicBezTo>
                    <a:pt x="28710" y="17438"/>
                    <a:pt x="27952" y="17240"/>
                    <a:pt x="27218" y="17011"/>
                  </a:cubicBezTo>
                  <a:cubicBezTo>
                    <a:pt x="26492" y="16767"/>
                    <a:pt x="25750" y="16569"/>
                    <a:pt x="25047" y="16301"/>
                  </a:cubicBezTo>
                  <a:cubicBezTo>
                    <a:pt x="19364" y="14327"/>
                    <a:pt x="14596" y="11778"/>
                    <a:pt x="10902" y="9283"/>
                  </a:cubicBezTo>
                  <a:cubicBezTo>
                    <a:pt x="7176" y="6805"/>
                    <a:pt x="4492" y="4397"/>
                    <a:pt x="2700" y="2708"/>
                  </a:cubicBezTo>
                  <a:cubicBezTo>
                    <a:pt x="2258" y="2281"/>
                    <a:pt x="1863" y="1895"/>
                    <a:pt x="1524" y="1571"/>
                  </a:cubicBezTo>
                  <a:cubicBezTo>
                    <a:pt x="1192" y="1231"/>
                    <a:pt x="916" y="939"/>
                    <a:pt x="687" y="703"/>
                  </a:cubicBezTo>
                  <a:cubicBezTo>
                    <a:pt x="237" y="237"/>
                    <a:pt x="0" y="0"/>
                    <a:pt x="0" y="0"/>
                  </a:cubicBezTo>
                  <a:cubicBezTo>
                    <a:pt x="0" y="0"/>
                    <a:pt x="134" y="300"/>
                    <a:pt x="403" y="892"/>
                  </a:cubicBezTo>
                  <a:cubicBezTo>
                    <a:pt x="537" y="1184"/>
                    <a:pt x="710" y="1547"/>
                    <a:pt x="908" y="1981"/>
                  </a:cubicBezTo>
                  <a:cubicBezTo>
                    <a:pt x="1113" y="2408"/>
                    <a:pt x="1381" y="2897"/>
                    <a:pt x="1681" y="3458"/>
                  </a:cubicBezTo>
                  <a:cubicBezTo>
                    <a:pt x="1973" y="4026"/>
                    <a:pt x="2329" y="4634"/>
                    <a:pt x="2723" y="5305"/>
                  </a:cubicBezTo>
                  <a:cubicBezTo>
                    <a:pt x="3110" y="5984"/>
                    <a:pt x="3584" y="6694"/>
                    <a:pt x="4097" y="7460"/>
                  </a:cubicBezTo>
                  <a:cubicBezTo>
                    <a:pt x="4223" y="7657"/>
                    <a:pt x="4357" y="7847"/>
                    <a:pt x="4484" y="8052"/>
                  </a:cubicBezTo>
                  <a:cubicBezTo>
                    <a:pt x="4626" y="8249"/>
                    <a:pt x="4768" y="8447"/>
                    <a:pt x="4910" y="8644"/>
                  </a:cubicBezTo>
                  <a:cubicBezTo>
                    <a:pt x="5202" y="9046"/>
                    <a:pt x="5502" y="9465"/>
                    <a:pt x="5818" y="9899"/>
                  </a:cubicBezTo>
                  <a:cubicBezTo>
                    <a:pt x="6149" y="10317"/>
                    <a:pt x="6497" y="10744"/>
                    <a:pt x="6844" y="11186"/>
                  </a:cubicBezTo>
                  <a:cubicBezTo>
                    <a:pt x="7026" y="11407"/>
                    <a:pt x="7207" y="11628"/>
                    <a:pt x="7389" y="11857"/>
                  </a:cubicBezTo>
                  <a:cubicBezTo>
                    <a:pt x="7578" y="12078"/>
                    <a:pt x="7776" y="12299"/>
                    <a:pt x="7973" y="12528"/>
                  </a:cubicBezTo>
                  <a:cubicBezTo>
                    <a:pt x="8754" y="13451"/>
                    <a:pt x="9623" y="14375"/>
                    <a:pt x="10562" y="15338"/>
                  </a:cubicBezTo>
                  <a:cubicBezTo>
                    <a:pt x="11044" y="15804"/>
                    <a:pt x="11541" y="16277"/>
                    <a:pt x="12046" y="16767"/>
                  </a:cubicBezTo>
                  <a:cubicBezTo>
                    <a:pt x="12559" y="17248"/>
                    <a:pt x="13104" y="17714"/>
                    <a:pt x="13649" y="18211"/>
                  </a:cubicBezTo>
                  <a:cubicBezTo>
                    <a:pt x="14762" y="19174"/>
                    <a:pt x="15946" y="20145"/>
                    <a:pt x="17240" y="21093"/>
                  </a:cubicBezTo>
                  <a:cubicBezTo>
                    <a:pt x="18519" y="22048"/>
                    <a:pt x="19901" y="22979"/>
                    <a:pt x="21361" y="23879"/>
                  </a:cubicBezTo>
                  <a:cubicBezTo>
                    <a:pt x="24290" y="25695"/>
                    <a:pt x="27573" y="27392"/>
                    <a:pt x="31228" y="28821"/>
                  </a:cubicBezTo>
                  <a:cubicBezTo>
                    <a:pt x="32144" y="29176"/>
                    <a:pt x="33068" y="29539"/>
                    <a:pt x="34031" y="29847"/>
                  </a:cubicBezTo>
                  <a:cubicBezTo>
                    <a:pt x="34512" y="30005"/>
                    <a:pt x="34986" y="30179"/>
                    <a:pt x="35475" y="30328"/>
                  </a:cubicBezTo>
                  <a:cubicBezTo>
                    <a:pt x="35965" y="30471"/>
                    <a:pt x="36462" y="30621"/>
                    <a:pt x="36959" y="30771"/>
                  </a:cubicBezTo>
                  <a:cubicBezTo>
                    <a:pt x="37457" y="30921"/>
                    <a:pt x="37962" y="31055"/>
                    <a:pt x="38467" y="31189"/>
                  </a:cubicBezTo>
                  <a:cubicBezTo>
                    <a:pt x="38980" y="31315"/>
                    <a:pt x="39493" y="31449"/>
                    <a:pt x="40006" y="31576"/>
                  </a:cubicBezTo>
                  <a:cubicBezTo>
                    <a:pt x="40527" y="31686"/>
                    <a:pt x="41056" y="31797"/>
                    <a:pt x="41577" y="31907"/>
                  </a:cubicBezTo>
                  <a:cubicBezTo>
                    <a:pt x="42106" y="32018"/>
                    <a:pt x="42635" y="32128"/>
                    <a:pt x="43180" y="32215"/>
                  </a:cubicBezTo>
                  <a:cubicBezTo>
                    <a:pt x="43724" y="32310"/>
                    <a:pt x="44261" y="32397"/>
                    <a:pt x="44814" y="32491"/>
                  </a:cubicBezTo>
                  <a:cubicBezTo>
                    <a:pt x="45359" y="32578"/>
                    <a:pt x="45919" y="32641"/>
                    <a:pt x="46472" y="32712"/>
                  </a:cubicBezTo>
                  <a:cubicBezTo>
                    <a:pt x="47585" y="32870"/>
                    <a:pt x="48721" y="32941"/>
                    <a:pt x="49866" y="33044"/>
                  </a:cubicBezTo>
                  <a:cubicBezTo>
                    <a:pt x="50442" y="33076"/>
                    <a:pt x="51018" y="33099"/>
                    <a:pt x="51603" y="33131"/>
                  </a:cubicBezTo>
                  <a:cubicBezTo>
                    <a:pt x="51895" y="33147"/>
                    <a:pt x="52187" y="33155"/>
                    <a:pt x="52479" y="33170"/>
                  </a:cubicBezTo>
                  <a:cubicBezTo>
                    <a:pt x="52771" y="33170"/>
                    <a:pt x="53063" y="33170"/>
                    <a:pt x="53363" y="33170"/>
                  </a:cubicBezTo>
                  <a:cubicBezTo>
                    <a:pt x="53955" y="33170"/>
                    <a:pt x="54547" y="33170"/>
                    <a:pt x="55147" y="33170"/>
                  </a:cubicBezTo>
                  <a:cubicBezTo>
                    <a:pt x="55747" y="33147"/>
                    <a:pt x="56347" y="33123"/>
                    <a:pt x="56947" y="33099"/>
                  </a:cubicBezTo>
                  <a:cubicBezTo>
                    <a:pt x="59354" y="32973"/>
                    <a:pt x="61825" y="32712"/>
                    <a:pt x="64304" y="32255"/>
                  </a:cubicBezTo>
                  <a:cubicBezTo>
                    <a:pt x="64612" y="32199"/>
                    <a:pt x="64928" y="32144"/>
                    <a:pt x="65235" y="32089"/>
                  </a:cubicBezTo>
                  <a:cubicBezTo>
                    <a:pt x="65196" y="32105"/>
                    <a:pt x="65417" y="32049"/>
                    <a:pt x="65433" y="32049"/>
                  </a:cubicBezTo>
                  <a:lnTo>
                    <a:pt x="65535" y="32026"/>
                  </a:lnTo>
                  <a:lnTo>
                    <a:pt x="65741" y="31986"/>
                  </a:lnTo>
                  <a:lnTo>
                    <a:pt x="66151" y="31907"/>
                  </a:lnTo>
                  <a:lnTo>
                    <a:pt x="66562" y="31828"/>
                  </a:lnTo>
                  <a:lnTo>
                    <a:pt x="66767" y="31789"/>
                  </a:lnTo>
                  <a:lnTo>
                    <a:pt x="67004" y="31734"/>
                  </a:lnTo>
                  <a:cubicBezTo>
                    <a:pt x="67319" y="31663"/>
                    <a:pt x="67643" y="31584"/>
                    <a:pt x="67959" y="31513"/>
                  </a:cubicBezTo>
                  <a:cubicBezTo>
                    <a:pt x="69206" y="31213"/>
                    <a:pt x="70359" y="30913"/>
                    <a:pt x="71535" y="30589"/>
                  </a:cubicBezTo>
                  <a:cubicBezTo>
                    <a:pt x="73863" y="29957"/>
                    <a:pt x="76105" y="29263"/>
                    <a:pt x="78284" y="28623"/>
                  </a:cubicBezTo>
                  <a:cubicBezTo>
                    <a:pt x="79366" y="28308"/>
                    <a:pt x="80447" y="27992"/>
                    <a:pt x="81489" y="27716"/>
                  </a:cubicBezTo>
                  <a:cubicBezTo>
                    <a:pt x="82539" y="27424"/>
                    <a:pt x="83565" y="27163"/>
                    <a:pt x="84583" y="26926"/>
                  </a:cubicBezTo>
                  <a:cubicBezTo>
                    <a:pt x="85594" y="26705"/>
                    <a:pt x="86581" y="26484"/>
                    <a:pt x="87567" y="26334"/>
                  </a:cubicBezTo>
                  <a:lnTo>
                    <a:pt x="88009" y="26255"/>
                  </a:lnTo>
                  <a:cubicBezTo>
                    <a:pt x="88096" y="26239"/>
                    <a:pt x="88136" y="26239"/>
                    <a:pt x="88191" y="26232"/>
                  </a:cubicBezTo>
                  <a:lnTo>
                    <a:pt x="88349" y="26216"/>
                  </a:lnTo>
                  <a:lnTo>
                    <a:pt x="88965" y="26137"/>
                  </a:lnTo>
                  <a:cubicBezTo>
                    <a:pt x="89399" y="26089"/>
                    <a:pt x="89888" y="26034"/>
                    <a:pt x="90346" y="26003"/>
                  </a:cubicBezTo>
                  <a:cubicBezTo>
                    <a:pt x="92185" y="25868"/>
                    <a:pt x="93985" y="25892"/>
                    <a:pt x="95572" y="26137"/>
                  </a:cubicBezTo>
                  <a:cubicBezTo>
                    <a:pt x="96385" y="26232"/>
                    <a:pt x="97111" y="26437"/>
                    <a:pt x="97814" y="26618"/>
                  </a:cubicBezTo>
                  <a:cubicBezTo>
                    <a:pt x="98137" y="26745"/>
                    <a:pt x="98493" y="26831"/>
                    <a:pt x="98785" y="26974"/>
                  </a:cubicBezTo>
                  <a:cubicBezTo>
                    <a:pt x="98935" y="27045"/>
                    <a:pt x="99100" y="27092"/>
                    <a:pt x="99242" y="27163"/>
                  </a:cubicBezTo>
                  <a:cubicBezTo>
                    <a:pt x="99385" y="27234"/>
                    <a:pt x="99527" y="27305"/>
                    <a:pt x="99669" y="27376"/>
                  </a:cubicBezTo>
                  <a:cubicBezTo>
                    <a:pt x="99819" y="27439"/>
                    <a:pt x="99945" y="27518"/>
                    <a:pt x="100071" y="27597"/>
                  </a:cubicBezTo>
                  <a:cubicBezTo>
                    <a:pt x="100198" y="27676"/>
                    <a:pt x="100340" y="27739"/>
                    <a:pt x="100458" y="27826"/>
                  </a:cubicBezTo>
                  <a:cubicBezTo>
                    <a:pt x="100537" y="27881"/>
                    <a:pt x="100616" y="27937"/>
                    <a:pt x="100695" y="27984"/>
                  </a:cubicBezTo>
                  <a:cubicBezTo>
                    <a:pt x="100600" y="27921"/>
                    <a:pt x="100537" y="27873"/>
                    <a:pt x="100577" y="27905"/>
                  </a:cubicBezTo>
                  <a:lnTo>
                    <a:pt x="100671" y="27976"/>
                  </a:lnTo>
                  <a:lnTo>
                    <a:pt x="101050" y="28260"/>
                  </a:lnTo>
                  <a:lnTo>
                    <a:pt x="101808" y="28829"/>
                  </a:lnTo>
                  <a:lnTo>
                    <a:pt x="101997" y="28971"/>
                  </a:lnTo>
                  <a:cubicBezTo>
                    <a:pt x="102037" y="29002"/>
                    <a:pt x="102037" y="29002"/>
                    <a:pt x="102037" y="29010"/>
                  </a:cubicBezTo>
                  <a:lnTo>
                    <a:pt x="102053" y="29034"/>
                  </a:lnTo>
                  <a:cubicBezTo>
                    <a:pt x="102068" y="29065"/>
                    <a:pt x="102084" y="29097"/>
                    <a:pt x="102108" y="29129"/>
                  </a:cubicBezTo>
                  <a:cubicBezTo>
                    <a:pt x="102147" y="29192"/>
                    <a:pt x="102187" y="29239"/>
                    <a:pt x="102234" y="29286"/>
                  </a:cubicBezTo>
                  <a:cubicBezTo>
                    <a:pt x="102250" y="29302"/>
                    <a:pt x="102258" y="29302"/>
                    <a:pt x="102274" y="29326"/>
                  </a:cubicBezTo>
                  <a:lnTo>
                    <a:pt x="102353" y="29421"/>
                  </a:lnTo>
                  <a:lnTo>
                    <a:pt x="102511" y="29610"/>
                  </a:lnTo>
                  <a:cubicBezTo>
                    <a:pt x="103355" y="30565"/>
                    <a:pt x="104137" y="31797"/>
                    <a:pt x="104831" y="33344"/>
                  </a:cubicBezTo>
                  <a:cubicBezTo>
                    <a:pt x="105526" y="34875"/>
                    <a:pt x="106142" y="36691"/>
                    <a:pt x="106623" y="38688"/>
                  </a:cubicBezTo>
                  <a:cubicBezTo>
                    <a:pt x="107105" y="40685"/>
                    <a:pt x="107507" y="42856"/>
                    <a:pt x="107815" y="45153"/>
                  </a:cubicBezTo>
                  <a:cubicBezTo>
                    <a:pt x="107902" y="45714"/>
                    <a:pt x="107965" y="46314"/>
                    <a:pt x="108036" y="46898"/>
                  </a:cubicBezTo>
                  <a:lnTo>
                    <a:pt x="108092" y="47340"/>
                  </a:lnTo>
                  <a:lnTo>
                    <a:pt x="108131" y="47735"/>
                  </a:lnTo>
                  <a:lnTo>
                    <a:pt x="108234" y="48706"/>
                  </a:lnTo>
                  <a:cubicBezTo>
                    <a:pt x="108376" y="50000"/>
                    <a:pt x="108534" y="51334"/>
                    <a:pt x="108636" y="52526"/>
                  </a:cubicBezTo>
                  <a:cubicBezTo>
                    <a:pt x="108881" y="54950"/>
                    <a:pt x="109086" y="57507"/>
                    <a:pt x="109284" y="60041"/>
                  </a:cubicBezTo>
                  <a:cubicBezTo>
                    <a:pt x="109489" y="62583"/>
                    <a:pt x="109662" y="65133"/>
                    <a:pt x="109820" y="67706"/>
                  </a:cubicBezTo>
                  <a:cubicBezTo>
                    <a:pt x="110483" y="77984"/>
                    <a:pt x="110933" y="88475"/>
                    <a:pt x="111739" y="98966"/>
                  </a:cubicBezTo>
                  <a:cubicBezTo>
                    <a:pt x="111944" y="101587"/>
                    <a:pt x="112165" y="104208"/>
                    <a:pt x="112410" y="106829"/>
                  </a:cubicBezTo>
                  <a:cubicBezTo>
                    <a:pt x="112473" y="107484"/>
                    <a:pt x="112544" y="108139"/>
                    <a:pt x="112607" y="108786"/>
                  </a:cubicBezTo>
                  <a:lnTo>
                    <a:pt x="112710" y="109765"/>
                  </a:lnTo>
                  <a:lnTo>
                    <a:pt x="112820" y="110776"/>
                  </a:lnTo>
                  <a:cubicBezTo>
                    <a:pt x="112891" y="111407"/>
                    <a:pt x="112962" y="112046"/>
                    <a:pt x="113033" y="112678"/>
                  </a:cubicBezTo>
                  <a:lnTo>
                    <a:pt x="113144" y="113625"/>
                  </a:lnTo>
                  <a:lnTo>
                    <a:pt x="113262" y="114612"/>
                  </a:lnTo>
                  <a:cubicBezTo>
                    <a:pt x="113428" y="115930"/>
                    <a:pt x="113594" y="117256"/>
                    <a:pt x="113775" y="118559"/>
                  </a:cubicBezTo>
                  <a:cubicBezTo>
                    <a:pt x="113965" y="119854"/>
                    <a:pt x="114146" y="121148"/>
                    <a:pt x="114344" y="122435"/>
                  </a:cubicBezTo>
                  <a:cubicBezTo>
                    <a:pt x="114549" y="123722"/>
                    <a:pt x="114754" y="125008"/>
                    <a:pt x="114975" y="126279"/>
                  </a:cubicBezTo>
                  <a:cubicBezTo>
                    <a:pt x="115212" y="127558"/>
                    <a:pt x="115449" y="128829"/>
                    <a:pt x="115678" y="130100"/>
                  </a:cubicBezTo>
                  <a:cubicBezTo>
                    <a:pt x="117138" y="137599"/>
                    <a:pt x="119040" y="144909"/>
                    <a:pt x="121424" y="151816"/>
                  </a:cubicBezTo>
                  <a:cubicBezTo>
                    <a:pt x="122451" y="151279"/>
                    <a:pt x="123485" y="150750"/>
                    <a:pt x="124527" y="150222"/>
                  </a:cubicBezTo>
                  <a:cubicBezTo>
                    <a:pt x="126508" y="149211"/>
                    <a:pt x="128521" y="148224"/>
                    <a:pt x="130550" y="147222"/>
                  </a:cubicBezTo>
                  <a:cubicBezTo>
                    <a:pt x="131600" y="146748"/>
                    <a:pt x="132610" y="146243"/>
                    <a:pt x="133636" y="145730"/>
                  </a:cubicBezTo>
                  <a:close/>
                </a:path>
              </a:pathLst>
            </a:custGeom>
            <a:grpFill/>
            <a:ln w="783" cap="flat">
              <a:noFill/>
              <a:prstDash val="solid"/>
              <a:miter/>
            </a:ln>
          </p:spPr>
          <p:txBody>
            <a:bodyPr rtlCol="0" anchor="ctr"/>
            <a:lstStyle/>
            <a:p>
              <a:endParaRPr lang="en-AE"/>
            </a:p>
          </p:txBody>
        </p:sp>
      </p:grpSp>
      <p:sp>
        <p:nvSpPr>
          <p:cNvPr id="11" name="TextBox 10">
            <a:extLst>
              <a:ext uri="{FF2B5EF4-FFF2-40B4-BE49-F238E27FC236}">
                <a16:creationId xmlns:a16="http://schemas.microsoft.com/office/drawing/2014/main" id="{4D3E8610-4782-A6EF-3B9B-C5C8B3094771}"/>
              </a:ext>
            </a:extLst>
          </p:cNvPr>
          <p:cNvSpPr txBox="1"/>
          <p:nvPr/>
        </p:nvSpPr>
        <p:spPr>
          <a:xfrm>
            <a:off x="377547" y="4766316"/>
            <a:ext cx="3815603" cy="599908"/>
          </a:xfrm>
          <a:prstGeom prst="rect">
            <a:avLst/>
          </a:prstGeom>
          <a:noFill/>
        </p:spPr>
        <p:txBody>
          <a:bodyPr wrap="square" rtlCol="0">
            <a:spAutoFit/>
          </a:bodyPr>
          <a:lstStyle>
            <a:defPPr>
              <a:defRPr lang="en-US"/>
            </a:defPPr>
            <a:lvl1pPr marR="0" lvl="0" indent="0" algn="justLow">
              <a:lnSpc>
                <a:spcPct val="107000"/>
              </a:lnSpc>
              <a:spcBef>
                <a:spcPts val="0"/>
              </a:spcBef>
              <a:spcAft>
                <a:spcPts val="0"/>
              </a:spcAft>
              <a:buFont typeface="Wingdings" panose="05000000000000000000" pitchFamily="2" charset="2"/>
              <a:buNone/>
              <a:defRPr>
                <a:solidFill>
                  <a:srgbClr val="0F4E9E"/>
                </a:solidFill>
                <a:effectLst/>
                <a:latin typeface="Dosis" pitchFamily="2" charset="0"/>
                <a:ea typeface="Calibri" panose="020F0502020204030204" pitchFamily="34" charset="0"/>
                <a:cs typeface="Arial" panose="020B0604020202020204" pitchFamily="34" charset="0"/>
              </a:defRPr>
            </a:lvl1pPr>
          </a:lstStyle>
          <a:p>
            <a:pPr algn="ctr"/>
            <a:r>
              <a:rPr lang="en-AE" sz="1600" dirty="0" smtClean="0">
                <a:effectLst/>
                <a:latin typeface="Dosis" pitchFamily="2" charset="0"/>
                <a:ea typeface="Calibri" panose="020F0502020204030204" pitchFamily="34" charset="0"/>
                <a:cs typeface="Segoe UI" panose="020B0502040204020203" pitchFamily="34" charset="0"/>
              </a:rPr>
              <a:t>Football talent scouts will be attending all the matches! </a:t>
            </a:r>
            <a:endParaRPr lang="en-AE" sz="1600" dirty="0"/>
          </a:p>
        </p:txBody>
      </p:sp>
      <p:sp>
        <p:nvSpPr>
          <p:cNvPr id="34" name="TextBox 33">
            <a:extLst>
              <a:ext uri="{FF2B5EF4-FFF2-40B4-BE49-F238E27FC236}">
                <a16:creationId xmlns:a16="http://schemas.microsoft.com/office/drawing/2014/main" id="{1437B4BE-D896-E9CB-EDC2-D363149E4FA6}"/>
              </a:ext>
            </a:extLst>
          </p:cNvPr>
          <p:cNvSpPr txBox="1"/>
          <p:nvPr/>
        </p:nvSpPr>
        <p:spPr>
          <a:xfrm>
            <a:off x="490058" y="307069"/>
            <a:ext cx="1558440" cy="584775"/>
          </a:xfrm>
          <a:prstGeom prst="rect">
            <a:avLst/>
          </a:prstGeom>
          <a:noFill/>
        </p:spPr>
        <p:txBody>
          <a:bodyPr wrap="none" rtlCol="0">
            <a:spAutoFit/>
          </a:bodyPr>
          <a:lstStyle>
            <a:defPPr>
              <a:defRPr lang="en-US"/>
            </a:defPPr>
            <a:lvl1pPr algn="r">
              <a:defRPr sz="6000" b="1" spc="300">
                <a:solidFill>
                  <a:srgbClr val="0F4E9E"/>
                </a:solidFill>
                <a:latin typeface="Butler" panose="02070803080706020303" pitchFamily="18" charset="0"/>
                <a:ea typeface="Lato Semibold" panose="020F0502020204030203" pitchFamily="34" charset="0"/>
                <a:cs typeface="Lato Semibold" panose="020F0502020204030203" pitchFamily="34" charset="0"/>
              </a:defRPr>
            </a:lvl1pPr>
          </a:lstStyle>
          <a:p>
            <a:r>
              <a:rPr lang="en-US" sz="3200" dirty="0"/>
              <a:t>VENUE</a:t>
            </a:r>
            <a:endParaRPr lang="en-AE" sz="3200" dirty="0"/>
          </a:p>
        </p:txBody>
      </p:sp>
      <p:sp>
        <p:nvSpPr>
          <p:cNvPr id="35" name="TextBox 34">
            <a:extLst>
              <a:ext uri="{FF2B5EF4-FFF2-40B4-BE49-F238E27FC236}">
                <a16:creationId xmlns:a16="http://schemas.microsoft.com/office/drawing/2014/main" id="{F8C76A59-8DE5-3A78-0E64-9D47C9FD1895}"/>
              </a:ext>
            </a:extLst>
          </p:cNvPr>
          <p:cNvSpPr txBox="1"/>
          <p:nvPr/>
        </p:nvSpPr>
        <p:spPr>
          <a:xfrm>
            <a:off x="4525465" y="307069"/>
            <a:ext cx="7666535" cy="1445973"/>
          </a:xfrm>
          <a:prstGeom prst="rect">
            <a:avLst/>
          </a:prstGeom>
          <a:noFill/>
        </p:spPr>
        <p:txBody>
          <a:bodyPr wrap="square" rtlCol="0">
            <a:spAutoFit/>
          </a:bodyPr>
          <a:lstStyle>
            <a:defPPr>
              <a:defRPr lang="en-US"/>
            </a:defPPr>
            <a:lvl1pPr marR="0" lvl="0" indent="0" algn="justLow">
              <a:lnSpc>
                <a:spcPct val="107000"/>
              </a:lnSpc>
              <a:spcBef>
                <a:spcPts val="0"/>
              </a:spcBef>
              <a:spcAft>
                <a:spcPts val="0"/>
              </a:spcAft>
              <a:buFont typeface="Wingdings" panose="05000000000000000000" pitchFamily="2" charset="2"/>
              <a:buNone/>
              <a:defRPr>
                <a:solidFill>
                  <a:schemeClr val="bg1"/>
                </a:solidFill>
                <a:effectLst/>
                <a:latin typeface="Dosis" pitchFamily="2" charset="0"/>
                <a:ea typeface="Calibri" panose="020F0502020204030204" pitchFamily="34" charset="0"/>
                <a:cs typeface="Arial" panose="020B0604020202020204" pitchFamily="34" charset="0"/>
              </a:defRPr>
            </a:lvl1pPr>
          </a:lstStyle>
          <a:p>
            <a:pPr algn="ctr"/>
            <a:r>
              <a:rPr lang="en-US" sz="2400" dirty="0"/>
              <a:t>All matches will be played in </a:t>
            </a:r>
          </a:p>
          <a:p>
            <a:pPr algn="ctr"/>
            <a:r>
              <a:rPr lang="en-US" sz="3600" b="1" dirty="0"/>
              <a:t>WAGI DEGLA CLUBS  </a:t>
            </a:r>
          </a:p>
          <a:p>
            <a:pPr algn="ctr"/>
            <a:r>
              <a:rPr lang="en-US" sz="2400" dirty="0"/>
              <a:t>football fields.</a:t>
            </a:r>
            <a:endParaRPr lang="en-AE" sz="2400" dirty="0"/>
          </a:p>
        </p:txBody>
      </p:sp>
      <p:pic>
        <p:nvPicPr>
          <p:cNvPr id="3074" name="Picture 2" descr="About Wadi Degla - Egypro - Total Contracting Service Provider">
            <a:extLst>
              <a:ext uri="{FF2B5EF4-FFF2-40B4-BE49-F238E27FC236}">
                <a16:creationId xmlns:a16="http://schemas.microsoft.com/office/drawing/2014/main" id="{0CC94692-F63E-888F-0A11-3590D9DF3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63427">
            <a:off x="5003904" y="2516707"/>
            <a:ext cx="3717109" cy="2478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7" name="Picture 3076">
            <a:extLst>
              <a:ext uri="{FF2B5EF4-FFF2-40B4-BE49-F238E27FC236}">
                <a16:creationId xmlns:a16="http://schemas.microsoft.com/office/drawing/2014/main" id="{DC2F6412-8EB0-6D45-2540-8DF33C220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29" y="1228627"/>
            <a:ext cx="2590800" cy="3248025"/>
          </a:xfrm>
          <a:prstGeom prst="rect">
            <a:avLst/>
          </a:prstGeom>
        </p:spPr>
      </p:pic>
      <p:sp>
        <p:nvSpPr>
          <p:cNvPr id="72" name="TextBox 71">
            <a:extLst>
              <a:ext uri="{FF2B5EF4-FFF2-40B4-BE49-F238E27FC236}">
                <a16:creationId xmlns:a16="http://schemas.microsoft.com/office/drawing/2014/main" id="{6DB6C90C-F229-11DF-E990-B4CDF883B77B}"/>
              </a:ext>
            </a:extLst>
          </p:cNvPr>
          <p:cNvSpPr txBox="1"/>
          <p:nvPr/>
        </p:nvSpPr>
        <p:spPr>
          <a:xfrm>
            <a:off x="7440043" y="5874036"/>
            <a:ext cx="4474303" cy="830997"/>
          </a:xfrm>
          <a:prstGeom prst="rect">
            <a:avLst/>
          </a:prstGeom>
          <a:noFill/>
        </p:spPr>
        <p:txBody>
          <a:bodyPr wrap="none" rtlCol="0">
            <a:spAutoFit/>
          </a:bodyPr>
          <a:lstStyle/>
          <a:p>
            <a:pPr algn="r"/>
            <a:r>
              <a:rPr lang="en-US" sz="4800" b="1" spc="3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FOOTBALL </a:t>
            </a:r>
            <a:r>
              <a:rPr lang="en-US" sz="4800" b="1" spc="300" dirty="0">
                <a:solidFill>
                  <a:srgbClr val="0395D0"/>
                </a:solidFill>
                <a:latin typeface="Butler" panose="02070803080706020303" pitchFamily="18" charset="0"/>
                <a:ea typeface="Lato Semibold" panose="020F0502020204030203" pitchFamily="34" charset="0"/>
                <a:cs typeface="Lato Semibold" panose="020F0502020204030203" pitchFamily="34" charset="0"/>
              </a:rPr>
              <a:t>CUP</a:t>
            </a:r>
          </a:p>
        </p:txBody>
      </p:sp>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496342" y="5629373"/>
            <a:ext cx="1806459" cy="1106771"/>
          </a:xfrm>
          <a:prstGeom prst="rect">
            <a:avLst/>
          </a:prstGeom>
        </p:spPr>
      </p:pic>
    </p:spTree>
    <p:extLst>
      <p:ext uri="{BB962C8B-B14F-4D97-AF65-F5344CB8AC3E}">
        <p14:creationId xmlns:p14="http://schemas.microsoft.com/office/powerpoint/2010/main" val="3296228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9A522528-ABB0-9EC4-FA5E-9B62A04A32AA}"/>
              </a:ext>
            </a:extLst>
          </p:cNvPr>
          <p:cNvGraphicFramePr>
            <a:graphicFrameLocks noChangeAspect="1"/>
          </p:cNvGraphicFramePr>
          <p:nvPr>
            <p:extLst>
              <p:ext uri="{D42A27DB-BD31-4B8C-83A1-F6EECF244321}">
                <p14:modId xmlns:p14="http://schemas.microsoft.com/office/powerpoint/2010/main" val="279339931"/>
              </p:ext>
            </p:extLst>
          </p:nvPr>
        </p:nvGraphicFramePr>
        <p:xfrm>
          <a:off x="1588" y="0"/>
          <a:ext cx="12190412" cy="6856413"/>
        </p:xfrm>
        <a:graphic>
          <a:graphicData uri="http://schemas.openxmlformats.org/presentationml/2006/ole">
            <mc:AlternateContent xmlns:mc="http://schemas.openxmlformats.org/markup-compatibility/2006">
              <mc:Choice xmlns:v="urn:schemas-microsoft-com:vml" Requires="v">
                <p:oleObj spid="_x0000_s1034" r:id="rId3" imgW="12190320" imgH="6856920" progId="">
                  <p:embed/>
                </p:oleObj>
              </mc:Choice>
              <mc:Fallback>
                <p:oleObj r:id="rId3" imgW="12190320" imgH="6856920" progId="">
                  <p:embed/>
                  <p:pic>
                    <p:nvPicPr>
                      <p:cNvPr id="3" name="Object 2">
                        <a:extLst>
                          <a:ext uri="{FF2B5EF4-FFF2-40B4-BE49-F238E27FC236}">
                            <a16:creationId xmlns:a16="http://schemas.microsoft.com/office/drawing/2014/main" id="{9A522528-ABB0-9EC4-FA5E-9B62A04A32AA}"/>
                          </a:ext>
                        </a:extLst>
                      </p:cNvPr>
                      <p:cNvPicPr/>
                      <p:nvPr/>
                    </p:nvPicPr>
                    <p:blipFill>
                      <a:blip r:embed="rId4"/>
                      <a:stretch>
                        <a:fillRect/>
                      </a:stretch>
                    </p:blipFill>
                    <p:spPr>
                      <a:xfrm>
                        <a:off x="1588" y="0"/>
                        <a:ext cx="12190412" cy="6856413"/>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BC6B1D05-B135-4DED-9098-D89C61276A59}"/>
              </a:ext>
            </a:extLst>
          </p:cNvPr>
          <p:cNvSpPr/>
          <p:nvPr/>
        </p:nvSpPr>
        <p:spPr>
          <a:xfrm>
            <a:off x="6692831" y="414160"/>
            <a:ext cx="4631238"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6692831" y="660381"/>
            <a:ext cx="4631238" cy="1508105"/>
          </a:xfrm>
          <a:prstGeom prst="rect">
            <a:avLst/>
          </a:prstGeom>
        </p:spPr>
        <p:txBody>
          <a:bodyPr wrap="square">
            <a:spAutoFit/>
          </a:bodyPr>
          <a:lstStyle/>
          <a:p>
            <a:pPr algn="ctr"/>
            <a:r>
              <a:rPr lang="en-US" sz="4800" dirty="0">
                <a:solidFill>
                  <a:schemeClr val="bg1"/>
                </a:solidFill>
                <a:latin typeface="Montserrat Black" panose="00000A00000000000000" pitchFamily="50" charset="0"/>
              </a:rPr>
              <a:t>VOCAL SOLO</a:t>
            </a:r>
          </a:p>
          <a:p>
            <a:pPr algn="ctr"/>
            <a:r>
              <a:rPr lang="en-US" sz="4400" dirty="0">
                <a:solidFill>
                  <a:schemeClr val="bg1"/>
                </a:solidFill>
                <a:latin typeface="Montserrat Black" panose="00000A00000000000000" pitchFamily="50" charset="0"/>
              </a:rPr>
              <a:t>COMPETITION</a:t>
            </a:r>
            <a:endParaRPr lang="id-ID" sz="4400" dirty="0">
              <a:solidFill>
                <a:schemeClr val="bg1"/>
              </a:solidFill>
              <a:latin typeface="Montserrat Black" panose="00000A00000000000000" pitchFamily="50" charset="0"/>
            </a:endParaRPr>
          </a:p>
        </p:txBody>
      </p:sp>
      <p:sp>
        <p:nvSpPr>
          <p:cNvPr id="17" name="Rectangle 16">
            <a:extLst>
              <a:ext uri="{FF2B5EF4-FFF2-40B4-BE49-F238E27FC236}">
                <a16:creationId xmlns:a16="http://schemas.microsoft.com/office/drawing/2014/main" id="{830584F7-60E1-430E-A4EF-8C85F7B437A0}"/>
              </a:ext>
            </a:extLst>
          </p:cNvPr>
          <p:cNvSpPr/>
          <p:nvPr/>
        </p:nvSpPr>
        <p:spPr>
          <a:xfrm>
            <a:off x="11511305" y="390693"/>
            <a:ext cx="270434" cy="377824"/>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7FA6C764-DF6F-469D-9CF3-C7811BFF763F}"/>
              </a:ext>
            </a:extLst>
          </p:cNvPr>
          <p:cNvSpPr txBox="1"/>
          <p:nvPr/>
        </p:nvSpPr>
        <p:spPr>
          <a:xfrm>
            <a:off x="0" y="3726251"/>
            <a:ext cx="788999" cy="3770263"/>
          </a:xfrm>
          <a:prstGeom prst="rect">
            <a:avLst/>
          </a:prstGeom>
          <a:noFill/>
        </p:spPr>
        <p:txBody>
          <a:bodyPr wrap="square" rtlCol="0">
            <a:spAutoFit/>
          </a:bodyPr>
          <a:lstStyle/>
          <a:p>
            <a:r>
              <a:rPr lang="en-US" sz="239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2</a:t>
            </a:r>
            <a:endParaRPr lang="en-AE" sz="23900" dirty="0"/>
          </a:p>
        </p:txBody>
      </p:sp>
      <p:sp>
        <p:nvSpPr>
          <p:cNvPr id="36" name="TextBox 35">
            <a:extLst>
              <a:ext uri="{FF2B5EF4-FFF2-40B4-BE49-F238E27FC236}">
                <a16:creationId xmlns:a16="http://schemas.microsoft.com/office/drawing/2014/main" id="{1DB428F9-DBFA-46FD-ECA4-76456332464C}"/>
              </a:ext>
            </a:extLst>
          </p:cNvPr>
          <p:cNvSpPr txBox="1"/>
          <p:nvPr/>
        </p:nvSpPr>
        <p:spPr>
          <a:xfrm>
            <a:off x="6359275" y="5929968"/>
            <a:ext cx="5559535" cy="830997"/>
          </a:xfrm>
          <a:prstGeom prst="rect">
            <a:avLst/>
          </a:prstGeom>
          <a:noFill/>
        </p:spPr>
        <p:txBody>
          <a:bodyPr wrap="none" rtlCol="0">
            <a:spAutoFit/>
          </a:bodyPr>
          <a:lstStyle/>
          <a:p>
            <a:r>
              <a:rPr lang="en-US" sz="4800" b="1" dirty="0">
                <a:solidFill>
                  <a:schemeClr val="bg1"/>
                </a:solidFill>
                <a:latin typeface="Bahnschrift SemiBold SemiConden" panose="020B0502040204020203" pitchFamily="34" charset="0"/>
              </a:rPr>
              <a:t>ONLINE REGISTRATION</a:t>
            </a:r>
            <a:endParaRPr lang="en-AE" sz="4800" b="1" dirty="0">
              <a:solidFill>
                <a:schemeClr val="bg1"/>
              </a:solidFill>
              <a:latin typeface="Bahnschrift SemiBold SemiConden" panose="020B0502040204020203" pitchFamily="34" charset="0"/>
            </a:endParaRPr>
          </a:p>
        </p:txBody>
      </p:sp>
      <p:pic>
        <p:nvPicPr>
          <p:cNvPr id="2" name="Picture 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7671189" y="515117"/>
            <a:ext cx="2935705" cy="1798632"/>
          </a:xfrm>
          <a:prstGeom prst="rect">
            <a:avLst/>
          </a:prstGeom>
        </p:spPr>
      </p:pic>
    </p:spTree>
    <p:extLst>
      <p:ext uri="{BB962C8B-B14F-4D97-AF65-F5344CB8AC3E}">
        <p14:creationId xmlns:p14="http://schemas.microsoft.com/office/powerpoint/2010/main" val="295059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taking voice lessons">
            <a:extLst>
              <a:ext uri="{FF2B5EF4-FFF2-40B4-BE49-F238E27FC236}">
                <a16:creationId xmlns:a16="http://schemas.microsoft.com/office/drawing/2014/main" id="{037541B2-329F-1478-C68E-A8017DE9DC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03"/>
          <a:stretch/>
        </p:blipFill>
        <p:spPr bwMode="auto">
          <a:xfrm>
            <a:off x="0" y="1832"/>
            <a:ext cx="6926094" cy="68612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84B860-2ABC-2DBF-9E25-3DFC413F5AAA}"/>
              </a:ext>
            </a:extLst>
          </p:cNvPr>
          <p:cNvSpPr/>
          <p:nvPr/>
        </p:nvSpPr>
        <p:spPr>
          <a:xfrm>
            <a:off x="5349448" y="0"/>
            <a:ext cx="685170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24843B-AAB1-4C8A-7193-6EFD7EA4D49E}"/>
              </a:ext>
            </a:extLst>
          </p:cNvPr>
          <p:cNvSpPr txBox="1"/>
          <p:nvPr/>
        </p:nvSpPr>
        <p:spPr>
          <a:xfrm>
            <a:off x="5613922" y="248124"/>
            <a:ext cx="6322756" cy="3924151"/>
          </a:xfrm>
          <a:prstGeom prst="rect">
            <a:avLst/>
          </a:prstGeom>
          <a:noFill/>
        </p:spPr>
        <p:txBody>
          <a:bodyPr wrap="square" rtlCol="0">
            <a:spAutoFit/>
          </a:bodyPr>
          <a:lstStyle>
            <a:defPPr>
              <a:defRPr lang="en-US"/>
            </a:defPPr>
            <a:lvl1pPr>
              <a:defRPr b="0" i="0">
                <a:solidFill>
                  <a:srgbClr val="101010"/>
                </a:solidFill>
                <a:effectLst/>
                <a:latin typeface="Raleway" panose="020B0003030101060003" pitchFamily="34" charset="0"/>
              </a:defRPr>
            </a:lvl1pPr>
          </a:lstStyle>
          <a:p>
            <a:pPr algn="just">
              <a:lnSpc>
                <a:spcPct val="150000"/>
              </a:lnSpc>
            </a:pPr>
            <a:r>
              <a:rPr lang="en-US" sz="2400" dirty="0">
                <a:solidFill>
                  <a:srgbClr val="0F4E9E"/>
                </a:solidFill>
              </a:rPr>
              <a:t>Music binds our soul, heart and emotions. Music is the best method of relaxation. It cheers the spirit and lightens the heart. In fact through singing children learn to express their feelings and ideas. To bring out the singing talent of the students VOCAL SOLO Competition </a:t>
            </a:r>
            <a:r>
              <a:rPr lang="en-US" sz="2400" dirty="0" smtClean="0">
                <a:solidFill>
                  <a:srgbClr val="0F4E9E"/>
                </a:solidFill>
              </a:rPr>
              <a:t>is </a:t>
            </a:r>
            <a:r>
              <a:rPr lang="en-US" sz="2400" dirty="0">
                <a:solidFill>
                  <a:srgbClr val="0F4E9E"/>
                </a:solidFill>
              </a:rPr>
              <a:t>organized for  </a:t>
            </a:r>
            <a:r>
              <a:rPr lang="en-AE" sz="2400" b="1" dirty="0">
                <a:solidFill>
                  <a:srgbClr val="0F4E9E"/>
                </a:solidFill>
              </a:rPr>
              <a:t>Middle and High School Students.</a:t>
            </a:r>
          </a:p>
        </p:txBody>
      </p:sp>
      <p:pic>
        <p:nvPicPr>
          <p:cNvPr id="5122" name="Picture 2">
            <a:extLst>
              <a:ext uri="{FF2B5EF4-FFF2-40B4-BE49-F238E27FC236}">
                <a16:creationId xmlns:a16="http://schemas.microsoft.com/office/drawing/2014/main" id="{96B4B8B5-5D6A-7D64-23E4-527712A7B323}"/>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50804" y="4320023"/>
            <a:ext cx="5662431" cy="2281945"/>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D692419E-DF30-CC92-044A-CE63677A3C0B}"/>
              </a:ext>
            </a:extLst>
          </p:cNvPr>
          <p:cNvSpPr txBox="1">
            <a:spLocks/>
          </p:cNvSpPr>
          <p:nvPr/>
        </p:nvSpPr>
        <p:spPr>
          <a:xfrm>
            <a:off x="74389" y="5873243"/>
            <a:ext cx="4976072" cy="601362"/>
          </a:xfrm>
        </p:spPr>
        <p:txBody>
          <a:bodyPr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b="1" dirty="0">
                <a:solidFill>
                  <a:schemeClr val="bg1"/>
                </a:solidFill>
                <a:latin typeface="Roboto Condensed" panose="02000000000000000000" pitchFamily="2" charset="0"/>
              </a:rPr>
              <a:t>JUNIOR, MIDDLE &amp; HIGH </a:t>
            </a:r>
            <a:r>
              <a:rPr lang="en-US" sz="2600" b="1" dirty="0" smtClean="0">
                <a:solidFill>
                  <a:schemeClr val="bg1"/>
                </a:solidFill>
                <a:latin typeface="Roboto Condensed" panose="02000000000000000000" pitchFamily="2" charset="0"/>
              </a:rPr>
              <a:t>SCHOOL STUDENTS</a:t>
            </a:r>
            <a:endParaRPr lang="en-AE" sz="2600" b="1" dirty="0">
              <a:solidFill>
                <a:schemeClr val="bg1"/>
              </a:solidFill>
            </a:endParaRPr>
          </a:p>
        </p:txBody>
      </p:sp>
      <p:pic>
        <p:nvPicPr>
          <p:cNvPr id="2" name="Picture 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2447018" y="227679"/>
            <a:ext cx="2564813" cy="1571396"/>
          </a:xfrm>
          <a:prstGeom prst="rect">
            <a:avLst/>
          </a:prstGeom>
        </p:spPr>
      </p:pic>
    </p:spTree>
    <p:extLst>
      <p:ext uri="{BB962C8B-B14F-4D97-AF65-F5344CB8AC3E}">
        <p14:creationId xmlns:p14="http://schemas.microsoft.com/office/powerpoint/2010/main" val="2183095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65000"/>
          </a:schemeClr>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95B0953-509F-6E8D-DEB4-E244208479F4}"/>
              </a:ext>
            </a:extLst>
          </p:cNvPr>
          <p:cNvSpPr/>
          <p:nvPr/>
        </p:nvSpPr>
        <p:spPr>
          <a:xfrm>
            <a:off x="0" y="5755971"/>
            <a:ext cx="12192000" cy="11020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
        <p:nvSpPr>
          <p:cNvPr id="21" name="Rectangle 20">
            <a:extLst>
              <a:ext uri="{FF2B5EF4-FFF2-40B4-BE49-F238E27FC236}">
                <a16:creationId xmlns:a16="http://schemas.microsoft.com/office/drawing/2014/main" id="{EEF8BA57-E9A8-4B98-8BD4-BE0A17720F2E}"/>
              </a:ext>
            </a:extLst>
          </p:cNvPr>
          <p:cNvSpPr/>
          <p:nvPr/>
        </p:nvSpPr>
        <p:spPr>
          <a:xfrm>
            <a:off x="-1" y="1180796"/>
            <a:ext cx="8901629" cy="44964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2">
                  <a:lumMod val="85000"/>
                </a:schemeClr>
              </a:solidFill>
            </a:endParaRPr>
          </a:p>
        </p:txBody>
      </p:sp>
      <p:sp>
        <p:nvSpPr>
          <p:cNvPr id="2" name="TextBox 1">
            <a:extLst>
              <a:ext uri="{FF2B5EF4-FFF2-40B4-BE49-F238E27FC236}">
                <a16:creationId xmlns:a16="http://schemas.microsoft.com/office/drawing/2014/main" id="{A0D0C71C-2987-449A-DDAE-9DE074F3BE87}"/>
              </a:ext>
            </a:extLst>
          </p:cNvPr>
          <p:cNvSpPr txBox="1"/>
          <p:nvPr/>
        </p:nvSpPr>
        <p:spPr>
          <a:xfrm>
            <a:off x="867751" y="1481669"/>
            <a:ext cx="7680016" cy="4116768"/>
          </a:xfrm>
          <a:prstGeom prst="rect">
            <a:avLst/>
          </a:prstGeom>
          <a:noFill/>
        </p:spPr>
        <p:txBody>
          <a:bodyPr wrap="square" rtlCol="0">
            <a:spAutoFit/>
          </a:bodyPr>
          <a:lstStyle/>
          <a:p>
            <a:pPr algn="l" fontAlgn="base">
              <a:lnSpc>
                <a:spcPct val="150000"/>
              </a:lnSpc>
            </a:pPr>
            <a:r>
              <a:rPr lang="en-US" sz="1600" b="1" i="0" dirty="0">
                <a:solidFill>
                  <a:srgbClr val="000000"/>
                </a:solidFill>
                <a:effectLst/>
                <a:latin typeface="Roboto" pitchFamily="2" charset="0"/>
              </a:rPr>
              <a:t>Rules and Regulations of Solo Singing Competition:</a:t>
            </a:r>
          </a:p>
          <a:p>
            <a:pPr algn="l" fontAlgn="base">
              <a:lnSpc>
                <a:spcPct val="150000"/>
              </a:lnSpc>
            </a:pPr>
            <a:endParaRPr lang="en-US" sz="1600" b="0" i="0" dirty="0">
              <a:solidFill>
                <a:srgbClr val="000000"/>
              </a:solidFill>
              <a:effectLst/>
              <a:latin typeface="Roboto" pitchFamily="2" charset="0"/>
            </a:endParaRP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Entry is</a:t>
            </a:r>
            <a:r>
              <a:rPr lang="en-US" sz="1600" b="1" i="0" dirty="0">
                <a:solidFill>
                  <a:srgbClr val="000000"/>
                </a:solidFill>
                <a:effectLst/>
                <a:latin typeface="Roboto" pitchFamily="2" charset="0"/>
              </a:rPr>
              <a:t> FREE </a:t>
            </a:r>
            <a:r>
              <a:rPr lang="en-US" sz="1600" i="0" dirty="0">
                <a:solidFill>
                  <a:srgbClr val="000000"/>
                </a:solidFill>
                <a:effectLst/>
                <a:latin typeface="Roboto" pitchFamily="2" charset="0"/>
              </a:rPr>
              <a:t>with</a:t>
            </a:r>
            <a:r>
              <a:rPr lang="en-US" sz="1600" b="1" i="0" dirty="0">
                <a:solidFill>
                  <a:srgbClr val="000000"/>
                </a:solidFill>
                <a:effectLst/>
                <a:latin typeface="Roboto" pitchFamily="2" charset="0"/>
              </a:rPr>
              <a:t> ONLINE REGISTRATION</a:t>
            </a:r>
            <a:endParaRPr lang="en-US" sz="1600" b="0" i="0" dirty="0">
              <a:solidFill>
                <a:srgbClr val="000000"/>
              </a:solidFill>
              <a:effectLst/>
              <a:latin typeface="Roboto" pitchFamily="2" charset="0"/>
            </a:endParaRP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Entry is open to all British International Schools from Middle and High School</a:t>
            </a: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Participants are free to sing an </a:t>
            </a:r>
            <a:r>
              <a:rPr lang="en-US" sz="1600" b="1" i="0" dirty="0">
                <a:solidFill>
                  <a:srgbClr val="000000"/>
                </a:solidFill>
                <a:effectLst/>
                <a:latin typeface="Roboto" pitchFamily="2" charset="0"/>
              </a:rPr>
              <a:t>English or Arabic </a:t>
            </a:r>
            <a:r>
              <a:rPr lang="en-US" sz="1600" b="0" i="0" dirty="0">
                <a:solidFill>
                  <a:srgbClr val="000000"/>
                </a:solidFill>
                <a:effectLst/>
                <a:latin typeface="Roboto" pitchFamily="2" charset="0"/>
              </a:rPr>
              <a:t>cover song of their choice.</a:t>
            </a: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All genres are welcome</a:t>
            </a: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The song chosen to perform must not contain any vulgarity or it shouldn't be in a manner that hurts the feelings of any religion or community. </a:t>
            </a:r>
            <a:r>
              <a:rPr lang="en-US" sz="1600" b="1" i="0" dirty="0">
                <a:solidFill>
                  <a:srgbClr val="000000"/>
                </a:solidFill>
                <a:effectLst/>
                <a:latin typeface="Roboto" pitchFamily="2" charset="0"/>
              </a:rPr>
              <a:t>Violation of this results in a disqualified entry</a:t>
            </a:r>
            <a:r>
              <a:rPr lang="en-US" sz="1600" b="0" i="0" dirty="0">
                <a:solidFill>
                  <a:srgbClr val="000000"/>
                </a:solidFill>
                <a:effectLst/>
                <a:latin typeface="Roboto" pitchFamily="2" charset="0"/>
              </a:rPr>
              <a:t>.</a:t>
            </a:r>
          </a:p>
          <a:p>
            <a:pPr algn="l" fontAlgn="base">
              <a:lnSpc>
                <a:spcPct val="150000"/>
              </a:lnSpc>
              <a:buFont typeface="Arial" panose="020B0604020202020204" pitchFamily="34" charset="0"/>
              <a:buChar char="•"/>
            </a:pPr>
            <a:r>
              <a:rPr lang="en-US" sz="1600" b="0" i="0" dirty="0">
                <a:solidFill>
                  <a:srgbClr val="000000"/>
                </a:solidFill>
                <a:effectLst/>
                <a:latin typeface="Roboto" pitchFamily="2" charset="0"/>
              </a:rPr>
              <a:t>The song should be in raw audio format ( no studio recording).</a:t>
            </a:r>
          </a:p>
          <a:p>
            <a:pPr>
              <a:lnSpc>
                <a:spcPct val="150000"/>
              </a:lnSpc>
            </a:pPr>
            <a:endParaRPr lang="en-AE" sz="1600" dirty="0"/>
          </a:p>
        </p:txBody>
      </p:sp>
      <p:sp>
        <p:nvSpPr>
          <p:cNvPr id="20" name="Rectangle 19">
            <a:extLst>
              <a:ext uri="{FF2B5EF4-FFF2-40B4-BE49-F238E27FC236}">
                <a16:creationId xmlns:a16="http://schemas.microsoft.com/office/drawing/2014/main" id="{7963DD1C-AF3E-47AF-A842-86A498530B46}"/>
              </a:ext>
            </a:extLst>
          </p:cNvPr>
          <p:cNvSpPr/>
          <p:nvPr/>
        </p:nvSpPr>
        <p:spPr>
          <a:xfrm>
            <a:off x="9117992" y="1185591"/>
            <a:ext cx="2188636" cy="218863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9786068-B339-49E5-976F-8B96B2F0A10C}"/>
              </a:ext>
            </a:extLst>
          </p:cNvPr>
          <p:cNvCxnSpPr/>
          <p:nvPr/>
        </p:nvCxnSpPr>
        <p:spPr>
          <a:xfrm flipH="1">
            <a:off x="10598907" y="1042378"/>
            <a:ext cx="70772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EC7A78-2042-4DC4-A889-4188DBB9EB0F}"/>
              </a:ext>
            </a:extLst>
          </p:cNvPr>
          <p:cNvCxnSpPr/>
          <p:nvPr/>
        </p:nvCxnSpPr>
        <p:spPr>
          <a:xfrm flipH="1">
            <a:off x="8193907" y="1021682"/>
            <a:ext cx="70772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3E10A0-9887-4344-9268-DD1322AB00A2}"/>
              </a:ext>
            </a:extLst>
          </p:cNvPr>
          <p:cNvSpPr txBox="1"/>
          <p:nvPr/>
        </p:nvSpPr>
        <p:spPr>
          <a:xfrm>
            <a:off x="9304933" y="1679219"/>
            <a:ext cx="1814751" cy="1106265"/>
          </a:xfrm>
          <a:prstGeom prst="rect">
            <a:avLst/>
          </a:prstGeom>
          <a:noFill/>
        </p:spPr>
        <p:txBody>
          <a:bodyPr wrap="square" rtlCol="0">
            <a:spAutoFit/>
          </a:bodyPr>
          <a:lstStyle/>
          <a:p>
            <a:pPr>
              <a:lnSpc>
                <a:spcPct val="150000"/>
              </a:lnSpc>
            </a:pPr>
            <a:r>
              <a:rPr lang="en-US" sz="2800" b="1" i="0" dirty="0">
                <a:effectLst/>
                <a:latin typeface="Roboto" pitchFamily="2" charset="0"/>
              </a:rPr>
              <a:t>RULES &amp; </a:t>
            </a:r>
            <a:r>
              <a:rPr lang="en-US" b="1" i="0" dirty="0">
                <a:effectLst/>
                <a:latin typeface="Roboto" pitchFamily="2" charset="0"/>
              </a:rPr>
              <a:t>REGULATIONS</a:t>
            </a:r>
            <a:endParaRPr lang="en-US" sz="2800"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91562ED5-D24E-4CE1-992A-C20B8B3E413C}"/>
              </a:ext>
            </a:extLst>
          </p:cNvPr>
          <p:cNvSpPr txBox="1"/>
          <p:nvPr/>
        </p:nvSpPr>
        <p:spPr>
          <a:xfrm>
            <a:off x="3430430" y="5847521"/>
            <a:ext cx="8072916" cy="830997"/>
          </a:xfrm>
          <a:prstGeom prst="rect">
            <a:avLst/>
          </a:prstGeom>
          <a:noFill/>
        </p:spPr>
        <p:txBody>
          <a:bodyPr wrap="none" rtlCol="0">
            <a:spAutoFit/>
          </a:bodyPr>
          <a:lstStyle/>
          <a:p>
            <a:pPr algn="r"/>
            <a:r>
              <a:rPr lang="en-US" sz="4800" b="1" spc="300" dirty="0">
                <a:solidFill>
                  <a:srgbClr val="FFC000"/>
                </a:solidFill>
                <a:latin typeface="Butler" panose="02070803080706020303" pitchFamily="18" charset="0"/>
                <a:ea typeface="Lato Semibold" panose="020F0502020204030203" pitchFamily="34" charset="0"/>
                <a:cs typeface="Lato Semibold" panose="020F0502020204030203" pitchFamily="34" charset="0"/>
              </a:rPr>
              <a:t>VOCAL SOLO </a:t>
            </a:r>
            <a:r>
              <a:rPr lang="en-US" sz="4800" b="1" spc="3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COMPETITION</a:t>
            </a:r>
          </a:p>
        </p:txBody>
      </p:sp>
      <p:pic>
        <p:nvPicPr>
          <p:cNvPr id="8" name="Picture Placeholder 7">
            <a:extLst>
              <a:ext uri="{FF2B5EF4-FFF2-40B4-BE49-F238E27FC236}">
                <a16:creationId xmlns:a16="http://schemas.microsoft.com/office/drawing/2014/main" id="{7311E2E1-4319-37AC-9C46-2686D30C1A3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67" r="16667"/>
          <a:stretch>
            <a:fillRect/>
          </a:stretch>
        </p:blipFill>
        <p:spPr>
          <a:xfrm>
            <a:off x="9117991" y="3483774"/>
            <a:ext cx="2188637" cy="2188636"/>
          </a:xfrm>
        </p:spPr>
      </p:pic>
      <p:sp>
        <p:nvSpPr>
          <p:cNvPr id="66" name="Rectangle 65">
            <a:extLst>
              <a:ext uri="{FF2B5EF4-FFF2-40B4-BE49-F238E27FC236}">
                <a16:creationId xmlns:a16="http://schemas.microsoft.com/office/drawing/2014/main" id="{FBAB2EC5-A62F-A9BB-3174-F028B375386D}"/>
              </a:ext>
            </a:extLst>
          </p:cNvPr>
          <p:cNvSpPr/>
          <p:nvPr/>
        </p:nvSpPr>
        <p:spPr>
          <a:xfrm>
            <a:off x="11441762" y="1180796"/>
            <a:ext cx="750238" cy="44964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2">
                  <a:lumMod val="85000"/>
                </a:schemeClr>
              </a:solidFill>
            </a:endParaRPr>
          </a:p>
        </p:txBody>
      </p:sp>
      <p:pic>
        <p:nvPicPr>
          <p:cNvPr id="68" name="Graphic 67">
            <a:extLst>
              <a:ext uri="{FF2B5EF4-FFF2-40B4-BE49-F238E27FC236}">
                <a16:creationId xmlns:a16="http://schemas.microsoft.com/office/drawing/2014/main" id="{9ACA469D-DB18-1075-D5E4-8CDD81A772F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2142" y="5931571"/>
            <a:ext cx="1298968" cy="816895"/>
          </a:xfrm>
          <a:prstGeom prst="rect">
            <a:avLst/>
          </a:prstGeom>
        </p:spPr>
      </p:pic>
      <p:sp>
        <p:nvSpPr>
          <p:cNvPr id="3" name="Rectangle 2">
            <a:extLst>
              <a:ext uri="{FF2B5EF4-FFF2-40B4-BE49-F238E27FC236}">
                <a16:creationId xmlns:a16="http://schemas.microsoft.com/office/drawing/2014/main" id="{45D83724-A56D-C519-53EA-CD68BE0E3221}"/>
              </a:ext>
            </a:extLst>
          </p:cNvPr>
          <p:cNvSpPr/>
          <p:nvPr/>
        </p:nvSpPr>
        <p:spPr>
          <a:xfrm>
            <a:off x="0" y="0"/>
            <a:ext cx="12192000" cy="110202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99720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6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5A5D2B-3EA5-AFB9-349B-6C88CF65ACA3}"/>
              </a:ext>
            </a:extLst>
          </p:cNvPr>
          <p:cNvSpPr/>
          <p:nvPr/>
        </p:nvSpPr>
        <p:spPr>
          <a:xfrm>
            <a:off x="6313154" y="5235662"/>
            <a:ext cx="5629129" cy="12003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14" name="Rectangle 13">
            <a:extLst>
              <a:ext uri="{FF2B5EF4-FFF2-40B4-BE49-F238E27FC236}">
                <a16:creationId xmlns:a16="http://schemas.microsoft.com/office/drawing/2014/main" id="{26613888-2012-0E53-D027-ADA8B6EF9FA7}"/>
              </a:ext>
            </a:extLst>
          </p:cNvPr>
          <p:cNvSpPr/>
          <p:nvPr/>
        </p:nvSpPr>
        <p:spPr>
          <a:xfrm>
            <a:off x="6313154" y="4275170"/>
            <a:ext cx="5629129" cy="8697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46" name="Rectangle 45">
            <a:extLst>
              <a:ext uri="{FF2B5EF4-FFF2-40B4-BE49-F238E27FC236}">
                <a16:creationId xmlns:a16="http://schemas.microsoft.com/office/drawing/2014/main" id="{3BA28A45-36E1-4BE4-8AE6-39722FE236D8}"/>
              </a:ext>
            </a:extLst>
          </p:cNvPr>
          <p:cNvSpPr/>
          <p:nvPr/>
        </p:nvSpPr>
        <p:spPr>
          <a:xfrm>
            <a:off x="6313154" y="261453"/>
            <a:ext cx="5629129" cy="39229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grpSp>
        <p:nvGrpSpPr>
          <p:cNvPr id="12" name="Group 11">
            <a:extLst>
              <a:ext uri="{FF2B5EF4-FFF2-40B4-BE49-F238E27FC236}">
                <a16:creationId xmlns:a16="http://schemas.microsoft.com/office/drawing/2014/main" id="{B233EA67-D658-4247-846A-2E9945268B51}"/>
              </a:ext>
            </a:extLst>
          </p:cNvPr>
          <p:cNvGrpSpPr/>
          <p:nvPr/>
        </p:nvGrpSpPr>
        <p:grpSpPr>
          <a:xfrm>
            <a:off x="624674" y="270042"/>
            <a:ext cx="4935117" cy="2345608"/>
            <a:chOff x="3479698" y="2038351"/>
            <a:chExt cx="4935117" cy="2345608"/>
          </a:xfrm>
          <a:solidFill>
            <a:srgbClr val="FFC000"/>
          </a:solidFill>
        </p:grpSpPr>
        <p:sp>
          <p:nvSpPr>
            <p:cNvPr id="13" name="Rectangle 12">
              <a:extLst>
                <a:ext uri="{FF2B5EF4-FFF2-40B4-BE49-F238E27FC236}">
                  <a16:creationId xmlns:a16="http://schemas.microsoft.com/office/drawing/2014/main" id="{325A43B6-192F-471A-9AE7-69A31A7FE34A}"/>
                </a:ext>
              </a:extLst>
            </p:cNvPr>
            <p:cNvSpPr/>
            <p:nvPr/>
          </p:nvSpPr>
          <p:spPr>
            <a:xfrm>
              <a:off x="3479698" y="2038351"/>
              <a:ext cx="4935117" cy="2345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2" name="TextBox 21">
              <a:extLst>
                <a:ext uri="{FF2B5EF4-FFF2-40B4-BE49-F238E27FC236}">
                  <a16:creationId xmlns:a16="http://schemas.microsoft.com/office/drawing/2014/main" id="{BA426E9D-FBD2-4DE7-9C2D-8020BB9666D4}"/>
                </a:ext>
              </a:extLst>
            </p:cNvPr>
            <p:cNvSpPr txBox="1"/>
            <p:nvPr/>
          </p:nvSpPr>
          <p:spPr>
            <a:xfrm>
              <a:off x="3849796" y="2366777"/>
              <a:ext cx="4194931" cy="830997"/>
            </a:xfrm>
            <a:prstGeom prst="rect">
              <a:avLst/>
            </a:prstGeom>
            <a:grpFill/>
          </p:spPr>
          <p:txBody>
            <a:bodyPr wrap="none" rtlCol="0">
              <a:spAutoFit/>
            </a:bodyPr>
            <a:lstStyle/>
            <a:p>
              <a:pPr algn="ctr"/>
              <a:r>
                <a:rPr lang="en-US" sz="4800" b="1" spc="600" dirty="0">
                  <a:solidFill>
                    <a:srgbClr val="000000"/>
                  </a:solidFill>
                  <a:latin typeface="Butler" panose="02070803080706020303" pitchFamily="18" charset="0"/>
                  <a:ea typeface="Lato Semibold" panose="020F0502020204030203" pitchFamily="34" charset="0"/>
                  <a:cs typeface="Lato Semibold" panose="020F0502020204030203" pitchFamily="34" charset="0"/>
                </a:rPr>
                <a:t>VOCAL SOLO</a:t>
              </a:r>
            </a:p>
          </p:txBody>
        </p:sp>
      </p:grpSp>
      <p:sp>
        <p:nvSpPr>
          <p:cNvPr id="43" name="TextBox 42">
            <a:extLst>
              <a:ext uri="{FF2B5EF4-FFF2-40B4-BE49-F238E27FC236}">
                <a16:creationId xmlns:a16="http://schemas.microsoft.com/office/drawing/2014/main" id="{004C5104-22AF-432A-96BC-CD6F4AE6A03B}"/>
              </a:ext>
            </a:extLst>
          </p:cNvPr>
          <p:cNvSpPr txBox="1"/>
          <p:nvPr/>
        </p:nvSpPr>
        <p:spPr>
          <a:xfrm>
            <a:off x="1363709" y="1419337"/>
            <a:ext cx="4041160" cy="338554"/>
          </a:xfrm>
          <a:prstGeom prst="rect">
            <a:avLst/>
          </a:prstGeom>
          <a:noFill/>
        </p:spPr>
        <p:txBody>
          <a:bodyPr wrap="square" rtlCol="0">
            <a:spAutoFit/>
          </a:bodyPr>
          <a:lstStyle/>
          <a:p>
            <a:r>
              <a:rPr lang="en-US" sz="16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PERFORMANCE &amp; COMPETITION</a:t>
            </a:r>
          </a:p>
        </p:txBody>
      </p:sp>
      <p:sp>
        <p:nvSpPr>
          <p:cNvPr id="45" name="Rectangle 44">
            <a:extLst>
              <a:ext uri="{FF2B5EF4-FFF2-40B4-BE49-F238E27FC236}">
                <a16:creationId xmlns:a16="http://schemas.microsoft.com/office/drawing/2014/main" id="{C29856DF-9587-468A-AD36-5F67D681C426}"/>
              </a:ext>
            </a:extLst>
          </p:cNvPr>
          <p:cNvSpPr/>
          <p:nvPr/>
        </p:nvSpPr>
        <p:spPr>
          <a:xfrm>
            <a:off x="6565465" y="4361931"/>
            <a:ext cx="5161282" cy="664990"/>
          </a:xfrm>
          <a:prstGeom prst="rect">
            <a:avLst/>
          </a:prstGeom>
          <a:noFill/>
        </p:spPr>
        <p:txBody>
          <a:bodyPr wrap="square" rtlCol="0">
            <a:spAutoFit/>
          </a:bodyPr>
          <a:lstStyle/>
          <a:p>
            <a:pPr>
              <a:lnSpc>
                <a:spcPct val="107000"/>
              </a:lnSpc>
            </a:pPr>
            <a:r>
              <a:rPr lang="en-US" b="1" dirty="0">
                <a:latin typeface="Dosis" pitchFamily="2" charset="0"/>
                <a:cs typeface="Arial" panose="020B0604020202020204" pitchFamily="34" charset="0"/>
              </a:rPr>
              <a:t>Second round will be life performance on </a:t>
            </a:r>
            <a:r>
              <a:rPr lang="en-US" b="1" dirty="0" smtClean="0">
                <a:latin typeface="Dosis" pitchFamily="2" charset="0"/>
                <a:cs typeface="Arial" panose="020B0604020202020204" pitchFamily="34" charset="0"/>
              </a:rPr>
              <a:t>stage.</a:t>
            </a:r>
            <a:endParaRPr lang="en-US" b="1" dirty="0">
              <a:latin typeface="Dosis" pitchFamily="2" charset="0"/>
              <a:cs typeface="Arial" panose="020B0604020202020204" pitchFamily="34" charset="0"/>
            </a:endParaRPr>
          </a:p>
        </p:txBody>
      </p:sp>
      <p:pic>
        <p:nvPicPr>
          <p:cNvPr id="5" name="Picture Placeholder 4">
            <a:extLst>
              <a:ext uri="{FF2B5EF4-FFF2-40B4-BE49-F238E27FC236}">
                <a16:creationId xmlns:a16="http://schemas.microsoft.com/office/drawing/2014/main" id="{BDC0125E-B278-F8A6-AD48-F12BEDCA042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5625" t="2085" r="25625" b="2085"/>
          <a:stretch/>
        </p:blipFill>
        <p:spPr>
          <a:xfrm>
            <a:off x="-1075650" y="2615650"/>
            <a:ext cx="6635441" cy="3820341"/>
          </a:xfrm>
        </p:spPr>
      </p:pic>
      <p:sp>
        <p:nvSpPr>
          <p:cNvPr id="2" name="TextBox 1">
            <a:extLst>
              <a:ext uri="{FF2B5EF4-FFF2-40B4-BE49-F238E27FC236}">
                <a16:creationId xmlns:a16="http://schemas.microsoft.com/office/drawing/2014/main" id="{0F1514C7-A3C6-A84C-D295-66839B1D0233}"/>
              </a:ext>
            </a:extLst>
          </p:cNvPr>
          <p:cNvSpPr txBox="1"/>
          <p:nvPr/>
        </p:nvSpPr>
        <p:spPr>
          <a:xfrm>
            <a:off x="1386232" y="1889692"/>
            <a:ext cx="3239284" cy="369332"/>
          </a:xfrm>
          <a:prstGeom prst="rect">
            <a:avLst/>
          </a:prstGeom>
          <a:grpFill/>
        </p:spPr>
        <p:txBody>
          <a:bodyPr wrap="square" rtlCol="0">
            <a:spAutoFit/>
          </a:bodyPr>
          <a:lstStyle>
            <a:defPPr>
              <a:defRPr lang="en-US"/>
            </a:defPPr>
            <a:lvl1pPr algn="ctr">
              <a:defRPr sz="4800" b="1" spc="600">
                <a:solidFill>
                  <a:srgbClr val="000000"/>
                </a:solidFill>
                <a:latin typeface="Butler" panose="02070803080706020303" pitchFamily="18" charset="0"/>
                <a:ea typeface="Lato Semibold" panose="020F0502020204030203" pitchFamily="34" charset="0"/>
                <a:cs typeface="Lato Semibold" panose="020F0502020204030203" pitchFamily="34" charset="0"/>
              </a:defRPr>
            </a:lvl1pPr>
          </a:lstStyle>
          <a:p>
            <a:r>
              <a:rPr lang="en-US" sz="1800" dirty="0"/>
              <a:t>Contest qualifiers</a:t>
            </a:r>
            <a:endParaRPr lang="en-AE" sz="1800" dirty="0"/>
          </a:p>
        </p:txBody>
      </p:sp>
      <p:sp>
        <p:nvSpPr>
          <p:cNvPr id="10" name="Rectangle 9">
            <a:extLst>
              <a:ext uri="{FF2B5EF4-FFF2-40B4-BE49-F238E27FC236}">
                <a16:creationId xmlns:a16="http://schemas.microsoft.com/office/drawing/2014/main" id="{BB1382DA-C793-BD52-020A-A41F187236F6}"/>
              </a:ext>
            </a:extLst>
          </p:cNvPr>
          <p:cNvSpPr/>
          <p:nvPr/>
        </p:nvSpPr>
        <p:spPr>
          <a:xfrm>
            <a:off x="6565465" y="565980"/>
            <a:ext cx="5093713" cy="3607719"/>
          </a:xfrm>
          <a:prstGeom prst="rect">
            <a:avLst/>
          </a:prstGeom>
          <a:noFill/>
        </p:spPr>
        <p:txBody>
          <a:bodyPr wrap="square" rtlCol="0">
            <a:spAutoFit/>
          </a:bodyPr>
          <a:lstStyle/>
          <a:p>
            <a:pPr algn="justLow">
              <a:lnSpc>
                <a:spcPct val="107000"/>
              </a:lnSpc>
            </a:pPr>
            <a:r>
              <a:rPr lang="en-US" b="1" dirty="0">
                <a:latin typeface="Dosis" pitchFamily="2" charset="0"/>
                <a:cs typeface="Arial" panose="020B0604020202020204" pitchFamily="34" charset="0"/>
              </a:rPr>
              <a:t>The contest begins with a preliminary round, in which students sing pre-recorded  song and </a:t>
            </a:r>
            <a:r>
              <a:rPr lang="en-US" b="1" dirty="0" smtClean="0">
                <a:latin typeface="Dosis" pitchFamily="2" charset="0"/>
                <a:cs typeface="Arial" panose="020B0604020202020204" pitchFamily="34" charset="0"/>
              </a:rPr>
              <a:t>uploaded whilst registration</a:t>
            </a:r>
            <a:r>
              <a:rPr lang="en-US" b="1" dirty="0" smtClean="0">
                <a:latin typeface="Dosis" pitchFamily="2" charset="0"/>
                <a:cs typeface="Arial" panose="020B0604020202020204" pitchFamily="34" charset="0"/>
              </a:rPr>
              <a:t>.</a:t>
            </a:r>
            <a:endParaRPr lang="en-US" b="1" dirty="0">
              <a:latin typeface="Dosis" pitchFamily="2" charset="0"/>
              <a:cs typeface="Arial" panose="020B0604020202020204" pitchFamily="34" charset="0"/>
            </a:endParaRPr>
          </a:p>
          <a:p>
            <a:pPr algn="justLow">
              <a:lnSpc>
                <a:spcPct val="107000"/>
              </a:lnSpc>
            </a:pPr>
            <a:endParaRPr lang="en-US" sz="1200" dirty="0">
              <a:latin typeface="Dosis" pitchFamily="2" charset="0"/>
              <a:cs typeface="Arial" panose="020B0604020202020204" pitchFamily="34" charset="0"/>
            </a:endParaRPr>
          </a:p>
          <a:p>
            <a:pPr algn="justLow" fontAlgn="base"/>
            <a:r>
              <a:rPr lang="en-US" sz="1400" i="0" dirty="0">
                <a:solidFill>
                  <a:srgbClr val="000000"/>
                </a:solidFill>
                <a:effectLst/>
                <a:latin typeface="Roboto" pitchFamily="2" charset="0"/>
              </a:rPr>
              <a:t>Competitors are responsible for their video including their music with submission. When submitting, please label your video file with your FULL name for clear identification, such as Name, school, competition : (Example: STUDENT NAME_SCHOOL</a:t>
            </a:r>
            <a:r>
              <a:rPr lang="en-US" sz="1400" dirty="0">
                <a:solidFill>
                  <a:srgbClr val="000000"/>
                </a:solidFill>
                <a:latin typeface="Roboto" pitchFamily="2" charset="0"/>
              </a:rPr>
              <a:t>NAME</a:t>
            </a:r>
            <a:r>
              <a:rPr lang="en-US" sz="1400" i="0" dirty="0">
                <a:solidFill>
                  <a:srgbClr val="000000"/>
                </a:solidFill>
                <a:effectLst/>
                <a:latin typeface="Roboto" pitchFamily="2" charset="0"/>
              </a:rPr>
              <a:t>_SOLO2022).</a:t>
            </a:r>
          </a:p>
          <a:p>
            <a:pPr algn="justLow" fontAlgn="base"/>
            <a:endParaRPr lang="en-US" sz="1400" i="0" dirty="0">
              <a:solidFill>
                <a:srgbClr val="000000"/>
              </a:solidFill>
              <a:effectLst/>
              <a:latin typeface="Roboto" pitchFamily="2" charset="0"/>
            </a:endParaRPr>
          </a:p>
          <a:p>
            <a:pPr algn="justLow" fontAlgn="base">
              <a:buFont typeface="Arial" panose="020B0604020202020204" pitchFamily="34" charset="0"/>
              <a:buChar char="•"/>
            </a:pPr>
            <a:r>
              <a:rPr lang="en-US" sz="1400" i="0" dirty="0">
                <a:solidFill>
                  <a:srgbClr val="000000"/>
                </a:solidFill>
                <a:effectLst/>
                <a:latin typeface="Roboto" pitchFamily="2" charset="0"/>
              </a:rPr>
              <a:t>Please submit your video in high-quality MP4 format for better results. We also encourage all competitors to submit videos that are filmed vertically (Portrait) NOT HORIZONTAL, if you are recording from your </a:t>
            </a:r>
            <a:r>
              <a:rPr lang="en-US" sz="1200" i="0" dirty="0">
                <a:solidFill>
                  <a:srgbClr val="000000"/>
                </a:solidFill>
                <a:effectLst/>
                <a:latin typeface="Roboto" pitchFamily="2" charset="0"/>
              </a:rPr>
              <a:t>phone.</a:t>
            </a:r>
          </a:p>
          <a:p>
            <a:pPr algn="justLow">
              <a:lnSpc>
                <a:spcPct val="107000"/>
              </a:lnSpc>
            </a:pPr>
            <a:endParaRPr lang="en-US" b="1" dirty="0">
              <a:latin typeface="Dosis" pitchFamily="2" charset="0"/>
              <a:cs typeface="Arial" panose="020B0604020202020204" pitchFamily="34" charset="0"/>
            </a:endParaRPr>
          </a:p>
        </p:txBody>
      </p:sp>
      <p:sp>
        <p:nvSpPr>
          <p:cNvPr id="16" name="Rectangle 15">
            <a:extLst>
              <a:ext uri="{FF2B5EF4-FFF2-40B4-BE49-F238E27FC236}">
                <a16:creationId xmlns:a16="http://schemas.microsoft.com/office/drawing/2014/main" id="{5F887CCE-8719-2323-A36E-7776A99FEBA7}"/>
              </a:ext>
            </a:extLst>
          </p:cNvPr>
          <p:cNvSpPr/>
          <p:nvPr/>
        </p:nvSpPr>
        <p:spPr>
          <a:xfrm>
            <a:off x="6565465" y="5417714"/>
            <a:ext cx="5302280" cy="662938"/>
          </a:xfrm>
          <a:prstGeom prst="rect">
            <a:avLst/>
          </a:prstGeom>
          <a:noFill/>
        </p:spPr>
        <p:txBody>
          <a:bodyPr wrap="square" rtlCol="0">
            <a:spAutoFit/>
          </a:bodyPr>
          <a:lstStyle/>
          <a:p>
            <a:pPr>
              <a:lnSpc>
                <a:spcPct val="107000"/>
              </a:lnSpc>
            </a:pPr>
            <a:r>
              <a:rPr lang="en-US" b="1" dirty="0">
                <a:latin typeface="Dosis" pitchFamily="2" charset="0"/>
                <a:cs typeface="Arial" panose="020B0604020202020204" pitchFamily="34" charset="0"/>
              </a:rPr>
              <a:t>Finalist will be life performance on stage in front of parents and audience in a Big festival 17</a:t>
            </a:r>
            <a:r>
              <a:rPr lang="en-US" b="1" baseline="30000" dirty="0">
                <a:latin typeface="Dosis" pitchFamily="2" charset="0"/>
                <a:cs typeface="Arial" panose="020B0604020202020204" pitchFamily="34" charset="0"/>
              </a:rPr>
              <a:t>th</a:t>
            </a:r>
            <a:r>
              <a:rPr lang="en-US" b="1" dirty="0">
                <a:latin typeface="Dosis" pitchFamily="2" charset="0"/>
                <a:cs typeface="Arial" panose="020B0604020202020204" pitchFamily="34" charset="0"/>
              </a:rPr>
              <a:t> MARCH 2023.</a:t>
            </a:r>
          </a:p>
        </p:txBody>
      </p:sp>
      <p:sp>
        <p:nvSpPr>
          <p:cNvPr id="17" name="TextBox 16">
            <a:extLst>
              <a:ext uri="{FF2B5EF4-FFF2-40B4-BE49-F238E27FC236}">
                <a16:creationId xmlns:a16="http://schemas.microsoft.com/office/drawing/2014/main" id="{E8610B24-0E3E-D010-E953-E2B18EA45D89}"/>
              </a:ext>
            </a:extLst>
          </p:cNvPr>
          <p:cNvSpPr txBox="1"/>
          <p:nvPr/>
        </p:nvSpPr>
        <p:spPr>
          <a:xfrm>
            <a:off x="5784318" y="403674"/>
            <a:ext cx="338769" cy="1015663"/>
          </a:xfrm>
          <a:prstGeom prst="rect">
            <a:avLst/>
          </a:prstGeom>
          <a:noFill/>
        </p:spPr>
        <p:txBody>
          <a:bodyPr wrap="square">
            <a:spAutoFit/>
          </a:bodyPr>
          <a:lstStyle/>
          <a:p>
            <a:r>
              <a:rPr lang="en-US" sz="6000" b="1" dirty="0">
                <a:solidFill>
                  <a:srgbClr val="000000"/>
                </a:solidFill>
                <a:latin typeface="Dosis" pitchFamily="2" charset="0"/>
                <a:cs typeface="Arial" panose="020B0604020202020204" pitchFamily="34" charset="0"/>
              </a:rPr>
              <a:t>1</a:t>
            </a:r>
            <a:endParaRPr lang="en-AE" sz="6000" b="1" dirty="0">
              <a:solidFill>
                <a:srgbClr val="000000"/>
              </a:solidFill>
              <a:latin typeface="Dosis" pitchFamily="2" charset="0"/>
              <a:cs typeface="Arial" panose="020B0604020202020204" pitchFamily="34" charset="0"/>
            </a:endParaRPr>
          </a:p>
        </p:txBody>
      </p:sp>
      <p:sp>
        <p:nvSpPr>
          <p:cNvPr id="18" name="TextBox 17">
            <a:extLst>
              <a:ext uri="{FF2B5EF4-FFF2-40B4-BE49-F238E27FC236}">
                <a16:creationId xmlns:a16="http://schemas.microsoft.com/office/drawing/2014/main" id="{3193CB49-17F7-C687-F882-2298B93A5352}"/>
              </a:ext>
            </a:extLst>
          </p:cNvPr>
          <p:cNvSpPr txBox="1"/>
          <p:nvPr/>
        </p:nvSpPr>
        <p:spPr>
          <a:xfrm>
            <a:off x="5712853" y="4173699"/>
            <a:ext cx="338769" cy="1015663"/>
          </a:xfrm>
          <a:prstGeom prst="rect">
            <a:avLst/>
          </a:prstGeom>
          <a:noFill/>
        </p:spPr>
        <p:txBody>
          <a:bodyPr wrap="square">
            <a:spAutoFit/>
          </a:bodyPr>
          <a:lstStyle/>
          <a:p>
            <a:r>
              <a:rPr lang="en-US" sz="6000" b="1" dirty="0">
                <a:solidFill>
                  <a:srgbClr val="000000"/>
                </a:solidFill>
                <a:latin typeface="Dosis" pitchFamily="2" charset="0"/>
                <a:cs typeface="Arial" panose="020B0604020202020204" pitchFamily="34" charset="0"/>
              </a:rPr>
              <a:t>2</a:t>
            </a:r>
            <a:endParaRPr lang="en-AE" sz="6000" b="1" dirty="0">
              <a:solidFill>
                <a:srgbClr val="000000"/>
              </a:solidFill>
              <a:latin typeface="Dosis" pitchFamily="2" charset="0"/>
              <a:cs typeface="Arial" panose="020B0604020202020204" pitchFamily="34" charset="0"/>
            </a:endParaRPr>
          </a:p>
        </p:txBody>
      </p:sp>
      <p:sp>
        <p:nvSpPr>
          <p:cNvPr id="19" name="TextBox 18">
            <a:extLst>
              <a:ext uri="{FF2B5EF4-FFF2-40B4-BE49-F238E27FC236}">
                <a16:creationId xmlns:a16="http://schemas.microsoft.com/office/drawing/2014/main" id="{CAE8D27F-4FC0-B937-713A-BB2DBC7A2D88}"/>
              </a:ext>
            </a:extLst>
          </p:cNvPr>
          <p:cNvSpPr txBox="1"/>
          <p:nvPr/>
        </p:nvSpPr>
        <p:spPr>
          <a:xfrm>
            <a:off x="5712853" y="5327994"/>
            <a:ext cx="338769" cy="1015663"/>
          </a:xfrm>
          <a:prstGeom prst="rect">
            <a:avLst/>
          </a:prstGeom>
          <a:noFill/>
        </p:spPr>
        <p:txBody>
          <a:bodyPr wrap="square">
            <a:spAutoFit/>
          </a:bodyPr>
          <a:lstStyle/>
          <a:p>
            <a:r>
              <a:rPr lang="en-US" sz="6000" b="1" dirty="0">
                <a:solidFill>
                  <a:srgbClr val="000000"/>
                </a:solidFill>
                <a:latin typeface="Dosis" pitchFamily="2" charset="0"/>
                <a:cs typeface="Arial" panose="020B0604020202020204" pitchFamily="34" charset="0"/>
              </a:rPr>
              <a:t>3</a:t>
            </a:r>
            <a:endParaRPr lang="en-AE" sz="6000" b="1" dirty="0">
              <a:solidFill>
                <a:srgbClr val="000000"/>
              </a:solidFill>
              <a:latin typeface="Dosis" pitchFamily="2" charset="0"/>
              <a:cs typeface="Arial" panose="020B0604020202020204" pitchFamily="34" charset="0"/>
            </a:endParaRPr>
          </a:p>
        </p:txBody>
      </p:sp>
      <p:pic>
        <p:nvPicPr>
          <p:cNvPr id="20" name="Graphic 19">
            <a:extLst>
              <a:ext uri="{FF2B5EF4-FFF2-40B4-BE49-F238E27FC236}">
                <a16:creationId xmlns:a16="http://schemas.microsoft.com/office/drawing/2014/main" id="{3A6F6A83-F27E-63BF-23C2-AEECD14FB2A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656340" y="5811733"/>
            <a:ext cx="1171459" cy="473636"/>
          </a:xfrm>
          <a:prstGeom prst="rect">
            <a:avLst/>
          </a:prstGeom>
        </p:spPr>
      </p:pic>
    </p:spTree>
    <p:extLst>
      <p:ext uri="{BB962C8B-B14F-4D97-AF65-F5344CB8AC3E}">
        <p14:creationId xmlns:p14="http://schemas.microsoft.com/office/powerpoint/2010/main" val="21912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641E41C-1304-595C-E1E9-DE578F1EDA25}"/>
              </a:ext>
            </a:extLst>
          </p:cNvPr>
          <p:cNvGraphicFramePr>
            <a:graphicFrameLocks noChangeAspect="1"/>
          </p:cNvGraphicFramePr>
          <p:nvPr>
            <p:extLst>
              <p:ext uri="{D42A27DB-BD31-4B8C-83A1-F6EECF244321}">
                <p14:modId xmlns:p14="http://schemas.microsoft.com/office/powerpoint/2010/main" val="278425431"/>
              </p:ext>
            </p:extLst>
          </p:nvPr>
        </p:nvGraphicFramePr>
        <p:xfrm>
          <a:off x="1588" y="0"/>
          <a:ext cx="12190412" cy="6856413"/>
        </p:xfrm>
        <a:graphic>
          <a:graphicData uri="http://schemas.openxmlformats.org/presentationml/2006/ole">
            <mc:AlternateContent xmlns:mc="http://schemas.openxmlformats.org/markup-compatibility/2006">
              <mc:Choice xmlns:v="urn:schemas-microsoft-com:vml" Requires="v">
                <p:oleObj spid="_x0000_s2058" r:id="rId3" imgW="12190320" imgH="6856920" progId="">
                  <p:embed/>
                </p:oleObj>
              </mc:Choice>
              <mc:Fallback>
                <p:oleObj r:id="rId3" imgW="12190320" imgH="6856920" progId="">
                  <p:embed/>
                  <p:pic>
                    <p:nvPicPr>
                      <p:cNvPr id="2" name="Object 1">
                        <a:extLst>
                          <a:ext uri="{FF2B5EF4-FFF2-40B4-BE49-F238E27FC236}">
                            <a16:creationId xmlns:a16="http://schemas.microsoft.com/office/drawing/2014/main" id="{0641E41C-1304-595C-E1E9-DE578F1EDA25}"/>
                          </a:ext>
                        </a:extLst>
                      </p:cNvPr>
                      <p:cNvPicPr/>
                      <p:nvPr/>
                    </p:nvPicPr>
                    <p:blipFill>
                      <a:blip r:embed="rId4"/>
                      <a:stretch>
                        <a:fillRect/>
                      </a:stretch>
                    </p:blipFill>
                    <p:spPr>
                      <a:xfrm>
                        <a:off x="1588" y="0"/>
                        <a:ext cx="12190412" cy="6856413"/>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BC6B1D05-B135-4DED-9098-D89C61276A59}"/>
              </a:ext>
            </a:extLst>
          </p:cNvPr>
          <p:cNvSpPr/>
          <p:nvPr/>
        </p:nvSpPr>
        <p:spPr>
          <a:xfrm>
            <a:off x="6692831" y="414160"/>
            <a:ext cx="4631238"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6581319" y="537270"/>
            <a:ext cx="4631238" cy="1446550"/>
          </a:xfrm>
          <a:prstGeom prst="rect">
            <a:avLst/>
          </a:prstGeom>
        </p:spPr>
        <p:txBody>
          <a:bodyPr wrap="square">
            <a:spAutoFit/>
          </a:bodyPr>
          <a:lstStyle/>
          <a:p>
            <a:pPr algn="ctr"/>
            <a:r>
              <a:rPr lang="en-US" sz="4400" dirty="0">
                <a:solidFill>
                  <a:schemeClr val="bg1"/>
                </a:solidFill>
                <a:latin typeface="Montserrat Black" panose="00000A00000000000000" pitchFamily="50" charset="0"/>
              </a:rPr>
              <a:t>VOCAL GROUP</a:t>
            </a:r>
          </a:p>
          <a:p>
            <a:pPr algn="ctr"/>
            <a:r>
              <a:rPr lang="en-US" sz="4400" dirty="0">
                <a:solidFill>
                  <a:schemeClr val="bg1"/>
                </a:solidFill>
                <a:latin typeface="Montserrat Black" panose="00000A00000000000000" pitchFamily="50" charset="0"/>
              </a:rPr>
              <a:t>COMPETITION</a:t>
            </a:r>
            <a:endParaRPr lang="id-ID" sz="4400" dirty="0">
              <a:solidFill>
                <a:schemeClr val="bg1"/>
              </a:solidFill>
              <a:latin typeface="Montserrat Black" panose="00000A00000000000000" pitchFamily="50" charset="0"/>
            </a:endParaRPr>
          </a:p>
        </p:txBody>
      </p:sp>
      <p:sp>
        <p:nvSpPr>
          <p:cNvPr id="17" name="Rectangle 16">
            <a:extLst>
              <a:ext uri="{FF2B5EF4-FFF2-40B4-BE49-F238E27FC236}">
                <a16:creationId xmlns:a16="http://schemas.microsoft.com/office/drawing/2014/main" id="{830584F7-60E1-430E-A4EF-8C85F7B437A0}"/>
              </a:ext>
            </a:extLst>
          </p:cNvPr>
          <p:cNvSpPr/>
          <p:nvPr/>
        </p:nvSpPr>
        <p:spPr>
          <a:xfrm>
            <a:off x="11511305" y="390693"/>
            <a:ext cx="270434" cy="377824"/>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7FA6C764-DF6F-469D-9CF3-C7811BFF763F}"/>
              </a:ext>
            </a:extLst>
          </p:cNvPr>
          <p:cNvSpPr txBox="1"/>
          <p:nvPr/>
        </p:nvSpPr>
        <p:spPr>
          <a:xfrm>
            <a:off x="0" y="3726251"/>
            <a:ext cx="788999" cy="3770263"/>
          </a:xfrm>
          <a:prstGeom prst="rect">
            <a:avLst/>
          </a:prstGeom>
          <a:noFill/>
        </p:spPr>
        <p:txBody>
          <a:bodyPr wrap="square" rtlCol="0">
            <a:spAutoFit/>
          </a:bodyPr>
          <a:lstStyle/>
          <a:p>
            <a:r>
              <a:rPr lang="en-US" sz="239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3</a:t>
            </a:r>
            <a:endParaRPr lang="en-AE" sz="23900" dirty="0"/>
          </a:p>
        </p:txBody>
      </p:sp>
      <p:sp>
        <p:nvSpPr>
          <p:cNvPr id="8" name="TextBox 7">
            <a:extLst>
              <a:ext uri="{FF2B5EF4-FFF2-40B4-BE49-F238E27FC236}">
                <a16:creationId xmlns:a16="http://schemas.microsoft.com/office/drawing/2014/main" id="{52199F70-E8CC-FF3D-F164-59B43ABE3B99}"/>
              </a:ext>
            </a:extLst>
          </p:cNvPr>
          <p:cNvSpPr txBox="1"/>
          <p:nvPr/>
        </p:nvSpPr>
        <p:spPr>
          <a:xfrm>
            <a:off x="3616075" y="5930762"/>
            <a:ext cx="8289449" cy="830997"/>
          </a:xfrm>
          <a:prstGeom prst="rect">
            <a:avLst/>
          </a:prstGeom>
          <a:noFill/>
        </p:spPr>
        <p:txBody>
          <a:bodyPr wrap="none" rtlCol="0">
            <a:spAutoFit/>
          </a:bodyPr>
          <a:lstStyle/>
          <a:p>
            <a:r>
              <a:rPr lang="en-US" sz="4800" b="1" dirty="0" smtClean="0">
                <a:solidFill>
                  <a:schemeClr val="bg1"/>
                </a:solidFill>
                <a:latin typeface="Bahnschrift SemiBold SemiConden" panose="020B0502040204020203" pitchFamily="34" charset="0"/>
              </a:rPr>
              <a:t>REQUIRES </a:t>
            </a:r>
            <a:r>
              <a:rPr lang="en-US" sz="4800" b="1" dirty="0">
                <a:solidFill>
                  <a:schemeClr val="bg1"/>
                </a:solidFill>
                <a:latin typeface="Bahnschrift SemiBold SemiConden" panose="020B0502040204020203" pitchFamily="34" charset="0"/>
              </a:rPr>
              <a:t>SCHOOL REGISTRATION</a:t>
            </a:r>
            <a:endParaRPr lang="en-AE" sz="4800" b="1" dirty="0">
              <a:solidFill>
                <a:schemeClr val="bg1"/>
              </a:solidFill>
              <a:latin typeface="Bahnschrift SemiBold SemiConden" panose="020B0502040204020203" pitchFamily="34" charset="0"/>
            </a:endParaRPr>
          </a:p>
        </p:txBody>
      </p:sp>
      <p:pic>
        <p:nvPicPr>
          <p:cNvPr id="3" name="Picture 2"/>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7235797" y="570687"/>
            <a:ext cx="3545305" cy="1733183"/>
          </a:xfrm>
          <a:prstGeom prst="rect">
            <a:avLst/>
          </a:prstGeom>
        </p:spPr>
      </p:pic>
    </p:spTree>
    <p:extLst>
      <p:ext uri="{BB962C8B-B14F-4D97-AF65-F5344CB8AC3E}">
        <p14:creationId xmlns:p14="http://schemas.microsoft.com/office/powerpoint/2010/main" val="3984239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4E9E"/>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79671A-690B-93AF-0096-896164A0FCDB}"/>
              </a:ext>
            </a:extLst>
          </p:cNvPr>
          <p:cNvSpPr txBox="1">
            <a:spLocks/>
          </p:cNvSpPr>
          <p:nvPr/>
        </p:nvSpPr>
        <p:spPr>
          <a:xfrm>
            <a:off x="692887" y="2612571"/>
            <a:ext cx="10739336" cy="1959027"/>
          </a:xfrm>
        </p:spPr>
        <p:txBody>
          <a:bodyPr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bg1"/>
                </a:solidFill>
                <a:latin typeface="Roboto Condensed" panose="02000000000000000000" pitchFamily="2" charset="0"/>
                <a:ea typeface="Roboto Condensed" panose="02000000000000000000" pitchFamily="2" charset="0"/>
              </a:rPr>
              <a:t>EVERY CHILD IS A </a:t>
            </a:r>
            <a:endParaRPr lang="en-US" sz="5400" b="1" dirty="0" smtClean="0">
              <a:solidFill>
                <a:schemeClr val="bg1"/>
              </a:solidFill>
              <a:latin typeface="Roboto Condensed" panose="02000000000000000000" pitchFamily="2" charset="0"/>
              <a:ea typeface="Roboto Condensed" panose="02000000000000000000" pitchFamily="2" charset="0"/>
            </a:endParaRPr>
          </a:p>
          <a:p>
            <a:pPr>
              <a:lnSpc>
                <a:spcPct val="100000"/>
              </a:lnSpc>
            </a:pPr>
            <a:r>
              <a:rPr lang="en-US" sz="5400" b="1" dirty="0" smtClean="0">
                <a:solidFill>
                  <a:schemeClr val="bg1"/>
                </a:solidFill>
                <a:latin typeface="Roboto Condensed" panose="02000000000000000000" pitchFamily="2" charset="0"/>
                <a:ea typeface="Roboto Condensed" panose="02000000000000000000" pitchFamily="2" charset="0"/>
              </a:rPr>
              <a:t>Shinning </a:t>
            </a:r>
            <a:r>
              <a:rPr lang="en-US" sz="7200" b="1" dirty="0" smtClean="0">
                <a:solidFill>
                  <a:srgbClr val="D4AF37"/>
                </a:solidFill>
                <a:latin typeface="Roboto Condensed" panose="02000000000000000000" pitchFamily="2" charset="0"/>
                <a:ea typeface="Roboto Condensed" panose="02000000000000000000" pitchFamily="2" charset="0"/>
              </a:rPr>
              <a:t>STAR</a:t>
            </a:r>
            <a:r>
              <a:rPr lang="en-US" sz="7200" b="1" dirty="0" smtClean="0">
                <a:solidFill>
                  <a:schemeClr val="bg1"/>
                </a:solidFill>
                <a:latin typeface="Roboto Condensed" panose="02000000000000000000" pitchFamily="2" charset="0"/>
                <a:ea typeface="Roboto Condensed" panose="02000000000000000000" pitchFamily="2" charset="0"/>
              </a:rPr>
              <a:t>!</a:t>
            </a:r>
            <a:endParaRPr lang="en-US" sz="5400" b="1" dirty="0">
              <a:solidFill>
                <a:schemeClr val="bg1"/>
              </a:solidFill>
              <a:latin typeface="Roboto Condensed" panose="02000000000000000000" pitchFamily="2" charset="0"/>
              <a:ea typeface="Roboto Condensed" panose="02000000000000000000" pitchFamily="2" charset="0"/>
            </a:endParaRPr>
          </a:p>
          <a:p>
            <a:pPr>
              <a:lnSpc>
                <a:spcPct val="100000"/>
              </a:lnSpc>
            </a:pPr>
            <a:r>
              <a:rPr lang="en-US" sz="5400" b="1" cap="all" dirty="0" smtClean="0">
                <a:solidFill>
                  <a:schemeClr val="bg1"/>
                </a:solidFill>
                <a:latin typeface="Roboto Condensed" panose="02000000000000000000" pitchFamily="2" charset="0"/>
                <a:ea typeface="Roboto Condensed" panose="02000000000000000000" pitchFamily="2" charset="0"/>
              </a:rPr>
              <a:t>Let THEM Brightly shine!</a:t>
            </a:r>
            <a:endParaRPr lang="en-AE" sz="5400" b="1" cap="all"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3495792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C964F-DAA6-F2AA-182C-9A1802861D26}"/>
              </a:ext>
            </a:extLst>
          </p:cNvPr>
          <p:cNvSpPr txBox="1"/>
          <p:nvPr/>
        </p:nvSpPr>
        <p:spPr>
          <a:xfrm>
            <a:off x="1348868" y="2216907"/>
            <a:ext cx="10120078" cy="2800767"/>
          </a:xfrm>
          <a:prstGeom prst="rect">
            <a:avLst/>
          </a:prstGeom>
          <a:noFill/>
        </p:spPr>
        <p:txBody>
          <a:bodyPr wrap="none" rtlCol="0">
            <a:spAutoFit/>
          </a:bodyPr>
          <a:lstStyle/>
          <a:p>
            <a:r>
              <a:rPr lang="en-US" sz="4800" b="1" dirty="0">
                <a:solidFill>
                  <a:schemeClr val="bg1"/>
                </a:solidFill>
                <a:latin typeface="Raleway" panose="020B0003030101060003" pitchFamily="34" charset="0"/>
              </a:rPr>
              <a:t>“Words make you think. </a:t>
            </a:r>
          </a:p>
          <a:p>
            <a:r>
              <a:rPr lang="en-US" sz="4800" b="1" dirty="0">
                <a:solidFill>
                  <a:schemeClr val="bg1"/>
                </a:solidFill>
                <a:latin typeface="Raleway" panose="020B0003030101060003" pitchFamily="34" charset="0"/>
              </a:rPr>
              <a:t>Music makes you feel. </a:t>
            </a:r>
          </a:p>
          <a:p>
            <a:r>
              <a:rPr lang="en-US" sz="4800" b="1" dirty="0">
                <a:solidFill>
                  <a:schemeClr val="bg1"/>
                </a:solidFill>
                <a:latin typeface="Raleway" panose="020B0003030101060003" pitchFamily="34" charset="0"/>
              </a:rPr>
              <a:t>A song makes you feel a thought”</a:t>
            </a:r>
          </a:p>
          <a:p>
            <a:endParaRPr lang="en-AE" sz="3200" b="1" dirty="0">
              <a:solidFill>
                <a:schemeClr val="bg1"/>
              </a:solidFill>
            </a:endParaRP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167355" y="4540634"/>
            <a:ext cx="3511297" cy="2151283"/>
          </a:xfrm>
          <a:prstGeom prst="rect">
            <a:avLst/>
          </a:prstGeom>
        </p:spPr>
      </p:pic>
    </p:spTree>
    <p:extLst>
      <p:ext uri="{BB962C8B-B14F-4D97-AF65-F5344CB8AC3E}">
        <p14:creationId xmlns:p14="http://schemas.microsoft.com/office/powerpoint/2010/main" val="1622568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0405"/>
        </a:solidFill>
        <a:effectLst/>
      </p:bgPr>
    </p:bg>
    <p:spTree>
      <p:nvGrpSpPr>
        <p:cNvPr id="1" name=""/>
        <p:cNvGrpSpPr/>
        <p:nvPr/>
      </p:nvGrpSpPr>
      <p:grpSpPr>
        <a:xfrm>
          <a:off x="0" y="0"/>
          <a:ext cx="0" cy="0"/>
          <a:chOff x="0" y="0"/>
          <a:chExt cx="0" cy="0"/>
        </a:xfrm>
      </p:grpSpPr>
      <p:pic>
        <p:nvPicPr>
          <p:cNvPr id="6146" name="Picture 2" descr="Search is on to find Lancashire's best school choir as annual Last Choir  Singing competition returns | Lancashire Evening Post">
            <a:extLst>
              <a:ext uri="{FF2B5EF4-FFF2-40B4-BE49-F238E27FC236}">
                <a16:creationId xmlns:a16="http://schemas.microsoft.com/office/drawing/2014/main" id="{17E657AA-3450-B341-C699-D1129A8AC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932" y="-35086"/>
            <a:ext cx="9190781" cy="68930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571EE7C-57BF-E2B3-97F2-51BFA2039C15}"/>
              </a:ext>
            </a:extLst>
          </p:cNvPr>
          <p:cNvSpPr/>
          <p:nvPr/>
        </p:nvSpPr>
        <p:spPr>
          <a:xfrm>
            <a:off x="383988" y="718751"/>
            <a:ext cx="8377911" cy="4956976"/>
          </a:xfrm>
          <a:prstGeom prst="rect">
            <a:avLst/>
          </a:prstGeom>
          <a:solidFill>
            <a:srgbClr val="000000">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cxnSp>
        <p:nvCxnSpPr>
          <p:cNvPr id="27" name="Straight Connector 26">
            <a:extLst>
              <a:ext uri="{FF2B5EF4-FFF2-40B4-BE49-F238E27FC236}">
                <a16:creationId xmlns:a16="http://schemas.microsoft.com/office/drawing/2014/main" id="{2DEC7A78-2042-4DC4-A889-4188DBB9EB0F}"/>
              </a:ext>
            </a:extLst>
          </p:cNvPr>
          <p:cNvCxnSpPr/>
          <p:nvPr/>
        </p:nvCxnSpPr>
        <p:spPr>
          <a:xfrm flipH="1">
            <a:off x="9189068" y="5472497"/>
            <a:ext cx="70772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3E10A0-9887-4344-9268-DD1322AB00A2}"/>
              </a:ext>
            </a:extLst>
          </p:cNvPr>
          <p:cNvSpPr txBox="1"/>
          <p:nvPr/>
        </p:nvSpPr>
        <p:spPr>
          <a:xfrm>
            <a:off x="9933239" y="4414257"/>
            <a:ext cx="2742382" cy="1239442"/>
          </a:xfrm>
          <a:prstGeom prst="rect">
            <a:avLst/>
          </a:prstGeom>
          <a:noFill/>
        </p:spPr>
        <p:txBody>
          <a:bodyPr wrap="square" rtlCol="0">
            <a:spAutoFit/>
          </a:bodyPr>
          <a:lstStyle/>
          <a:p>
            <a:pPr>
              <a:lnSpc>
                <a:spcPct val="150000"/>
              </a:lnSpc>
            </a:pPr>
            <a:r>
              <a:rPr lang="en-US" sz="3200" b="1" i="0" dirty="0">
                <a:effectLst/>
                <a:latin typeface="Roboto" pitchFamily="2" charset="0"/>
              </a:rPr>
              <a:t>RULES &amp; </a:t>
            </a:r>
            <a:r>
              <a:rPr lang="en-US" sz="2000" b="1" i="0" dirty="0">
                <a:effectLst/>
                <a:latin typeface="Roboto" pitchFamily="2" charset="0"/>
              </a:rPr>
              <a:t>REGULATIONS</a:t>
            </a:r>
            <a:endParaRPr lang="en-US" sz="3200"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91562ED5-D24E-4CE1-992A-C20B8B3E413C}"/>
              </a:ext>
            </a:extLst>
          </p:cNvPr>
          <p:cNvSpPr txBox="1"/>
          <p:nvPr/>
        </p:nvSpPr>
        <p:spPr>
          <a:xfrm>
            <a:off x="3423793" y="5874036"/>
            <a:ext cx="8438400" cy="830997"/>
          </a:xfrm>
          <a:prstGeom prst="rect">
            <a:avLst/>
          </a:prstGeom>
          <a:noFill/>
        </p:spPr>
        <p:txBody>
          <a:bodyPr wrap="none" rtlCol="0">
            <a:spAutoFit/>
          </a:bodyPr>
          <a:lstStyle/>
          <a:p>
            <a:pPr algn="r"/>
            <a:r>
              <a:rPr lang="en-US" sz="4800" b="1" spc="3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VOCAL GROUP</a:t>
            </a:r>
            <a:r>
              <a:rPr lang="en-US" sz="4800" b="1" spc="300" dirty="0">
                <a:solidFill>
                  <a:schemeClr val="tx2">
                    <a:lumMod val="90000"/>
                    <a:lumOff val="10000"/>
                  </a:schemeClr>
                </a:solidFill>
                <a:latin typeface="Butler" panose="02070803080706020303" pitchFamily="18" charset="0"/>
                <a:ea typeface="Lato Semibold" panose="020F0502020204030203" pitchFamily="34" charset="0"/>
                <a:cs typeface="Lato Semibold" panose="020F0502020204030203" pitchFamily="34" charset="0"/>
              </a:rPr>
              <a:t>COMPETITION</a:t>
            </a:r>
          </a:p>
        </p:txBody>
      </p:sp>
      <p:sp>
        <p:nvSpPr>
          <p:cNvPr id="2" name="TextBox 1">
            <a:extLst>
              <a:ext uri="{FF2B5EF4-FFF2-40B4-BE49-F238E27FC236}">
                <a16:creationId xmlns:a16="http://schemas.microsoft.com/office/drawing/2014/main" id="{A0D0C71C-2987-449A-DDAE-9DE074F3BE87}"/>
              </a:ext>
            </a:extLst>
          </p:cNvPr>
          <p:cNvSpPr txBox="1"/>
          <p:nvPr/>
        </p:nvSpPr>
        <p:spPr>
          <a:xfrm>
            <a:off x="490057" y="718751"/>
            <a:ext cx="8287011" cy="5224764"/>
          </a:xfrm>
          <a:prstGeom prst="rect">
            <a:avLst/>
          </a:prstGeom>
          <a:noFill/>
        </p:spPr>
        <p:txBody>
          <a:bodyPr wrap="square" rtlCol="0">
            <a:spAutoFit/>
          </a:bodyPr>
          <a:lstStyle/>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Entry is</a:t>
            </a:r>
            <a:r>
              <a:rPr lang="en-US" sz="1600" b="1" i="0" dirty="0">
                <a:solidFill>
                  <a:schemeClr val="bg1"/>
                </a:solidFill>
                <a:effectLst/>
                <a:latin typeface="Roboto" pitchFamily="2" charset="0"/>
              </a:rPr>
              <a:t> FREE  For International Schools in Cairo (registration is required)</a:t>
            </a:r>
            <a:endParaRPr lang="en-US" sz="1600" b="0" i="0" dirty="0">
              <a:solidFill>
                <a:schemeClr val="bg1"/>
              </a:solidFill>
              <a:effectLst/>
              <a:latin typeface="Roboto" pitchFamily="2" charset="0"/>
            </a:endParaRPr>
          </a:p>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Entry is open to all International Schools in Cairo. from Junior, Middle and High School</a:t>
            </a:r>
          </a:p>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Participants are free to sing an </a:t>
            </a:r>
            <a:r>
              <a:rPr lang="en-US" sz="1600" b="1" i="0" dirty="0">
                <a:solidFill>
                  <a:schemeClr val="bg1"/>
                </a:solidFill>
                <a:effectLst/>
                <a:latin typeface="Roboto" pitchFamily="2" charset="0"/>
              </a:rPr>
              <a:t>English or Arabic </a:t>
            </a:r>
            <a:r>
              <a:rPr lang="en-US" sz="1600" b="0" i="0" dirty="0">
                <a:solidFill>
                  <a:schemeClr val="bg1"/>
                </a:solidFill>
                <a:effectLst/>
                <a:latin typeface="Roboto" pitchFamily="2" charset="0"/>
              </a:rPr>
              <a:t>cover song of their choice.</a:t>
            </a:r>
          </a:p>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All genres are welcome</a:t>
            </a:r>
          </a:p>
          <a:p>
            <a:pPr algn="l" fontAlgn="base">
              <a:lnSpc>
                <a:spcPct val="150000"/>
              </a:lnSpc>
              <a:buFont typeface="Arial" panose="020B0604020202020204" pitchFamily="34" charset="0"/>
              <a:buChar char="•"/>
            </a:pPr>
            <a:r>
              <a:rPr lang="en-US" sz="1600" dirty="0">
                <a:solidFill>
                  <a:schemeClr val="bg1"/>
                </a:solidFill>
                <a:latin typeface="Roboto" pitchFamily="2" charset="0"/>
              </a:rPr>
              <a:t> All performances are limited between 2 minutes to 3 minutes.  Any video or performance that exceeds 3 minutes will be manually faded out (a few seconds over 2 minutes is fine if you are transitioning out of frame/music)</a:t>
            </a:r>
          </a:p>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The song chosen to perform must not contain any vulgarity or it shouldn't be in a manner that hurts the feelings of any religion or community. </a:t>
            </a:r>
            <a:r>
              <a:rPr lang="en-US" sz="1600" b="1" i="0" dirty="0">
                <a:solidFill>
                  <a:schemeClr val="bg1"/>
                </a:solidFill>
                <a:effectLst/>
                <a:latin typeface="Roboto" pitchFamily="2" charset="0"/>
              </a:rPr>
              <a:t>Violation of this results in a disqualified entry</a:t>
            </a:r>
            <a:r>
              <a:rPr lang="en-US" sz="1600" b="0" i="0" dirty="0">
                <a:solidFill>
                  <a:schemeClr val="bg1"/>
                </a:solidFill>
                <a:effectLst/>
                <a:latin typeface="Roboto" pitchFamily="2" charset="0"/>
              </a:rPr>
              <a:t>.</a:t>
            </a:r>
          </a:p>
          <a:p>
            <a:pPr algn="l" fontAlgn="base">
              <a:lnSpc>
                <a:spcPct val="150000"/>
              </a:lnSpc>
              <a:buFont typeface="Arial" panose="020B0604020202020204" pitchFamily="34" charset="0"/>
              <a:buChar char="•"/>
            </a:pPr>
            <a:r>
              <a:rPr lang="en-US" sz="1600" b="0" i="0" dirty="0">
                <a:solidFill>
                  <a:schemeClr val="bg1"/>
                </a:solidFill>
                <a:effectLst/>
                <a:latin typeface="Roboto" pitchFamily="2" charset="0"/>
              </a:rPr>
              <a:t> The song should be in raw audio format ( no studio recording).</a:t>
            </a:r>
          </a:p>
          <a:p>
            <a:pPr fontAlgn="base">
              <a:lnSpc>
                <a:spcPct val="150000"/>
              </a:lnSpc>
              <a:buFont typeface="Arial" panose="020B0604020202020204" pitchFamily="34" charset="0"/>
              <a:buChar char="•"/>
            </a:pPr>
            <a:r>
              <a:rPr lang="en-US" sz="1600" dirty="0">
                <a:solidFill>
                  <a:schemeClr val="bg1"/>
                </a:solidFill>
                <a:latin typeface="Roboto" pitchFamily="2" charset="0"/>
              </a:rPr>
              <a:t> The choice of the costume will be considered.</a:t>
            </a:r>
          </a:p>
          <a:p>
            <a:pPr algn="l" fontAlgn="base">
              <a:lnSpc>
                <a:spcPct val="150000"/>
              </a:lnSpc>
              <a:buFont typeface="Arial" panose="020B0604020202020204" pitchFamily="34" charset="0"/>
              <a:buChar char="•"/>
            </a:pPr>
            <a:endParaRPr lang="en-US" sz="1600" b="0" i="0" dirty="0">
              <a:solidFill>
                <a:schemeClr val="bg1"/>
              </a:solidFill>
              <a:effectLst/>
              <a:latin typeface="Roboto" pitchFamily="2" charset="0"/>
            </a:endParaRPr>
          </a:p>
          <a:p>
            <a:pPr>
              <a:lnSpc>
                <a:spcPct val="150000"/>
              </a:lnSpc>
            </a:pPr>
            <a:endParaRPr lang="en-AE" sz="1600" dirty="0">
              <a:solidFill>
                <a:schemeClr val="bg1"/>
              </a:solidFill>
            </a:endParaRPr>
          </a:p>
        </p:txBody>
      </p:sp>
      <p:sp>
        <p:nvSpPr>
          <p:cNvPr id="16" name="TextBox 15">
            <a:extLst>
              <a:ext uri="{FF2B5EF4-FFF2-40B4-BE49-F238E27FC236}">
                <a16:creationId xmlns:a16="http://schemas.microsoft.com/office/drawing/2014/main" id="{0F896670-494D-ED8D-5EF4-0E825F57FC23}"/>
              </a:ext>
            </a:extLst>
          </p:cNvPr>
          <p:cNvSpPr txBox="1"/>
          <p:nvPr/>
        </p:nvSpPr>
        <p:spPr>
          <a:xfrm>
            <a:off x="8361958" y="5643203"/>
            <a:ext cx="3404586" cy="646331"/>
          </a:xfrm>
          <a:prstGeom prst="rect">
            <a:avLst/>
          </a:prstGeom>
          <a:noFill/>
        </p:spPr>
        <p:txBody>
          <a:bodyPr wrap="none" rtlCol="0">
            <a:spAutoFit/>
          </a:bodyPr>
          <a:lstStyle/>
          <a:p>
            <a:r>
              <a:rPr lang="en-AE" b="1" dirty="0">
                <a:solidFill>
                  <a:schemeClr val="tx1"/>
                </a:solidFill>
              </a:rPr>
              <a:t>Middle and High School Students.</a:t>
            </a:r>
          </a:p>
          <a:p>
            <a:endParaRPr lang="en-AE" dirty="0"/>
          </a:p>
        </p:txBody>
      </p:sp>
      <p:pic>
        <p:nvPicPr>
          <p:cNvPr id="3" name="Picture 2"/>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368819" y="5639585"/>
            <a:ext cx="1862894" cy="1141348"/>
          </a:xfrm>
          <a:prstGeom prst="rect">
            <a:avLst/>
          </a:prstGeom>
        </p:spPr>
      </p:pic>
    </p:spTree>
    <p:extLst>
      <p:ext uri="{BB962C8B-B14F-4D97-AF65-F5344CB8AC3E}">
        <p14:creationId xmlns:p14="http://schemas.microsoft.com/office/powerpoint/2010/main" val="4269864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5A5D2B-3EA5-AFB9-349B-6C88CF65ACA3}"/>
              </a:ext>
            </a:extLst>
          </p:cNvPr>
          <p:cNvSpPr/>
          <p:nvPr/>
        </p:nvSpPr>
        <p:spPr>
          <a:xfrm>
            <a:off x="6297756" y="5327994"/>
            <a:ext cx="5629129" cy="1200329"/>
          </a:xfrm>
          <a:prstGeom prst="rect">
            <a:avLst/>
          </a:prstGeom>
          <a:solidFill>
            <a:srgbClr val="008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14" name="Rectangle 13">
            <a:extLst>
              <a:ext uri="{FF2B5EF4-FFF2-40B4-BE49-F238E27FC236}">
                <a16:creationId xmlns:a16="http://schemas.microsoft.com/office/drawing/2014/main" id="{26613888-2012-0E53-D027-ADA8B6EF9FA7}"/>
              </a:ext>
            </a:extLst>
          </p:cNvPr>
          <p:cNvSpPr/>
          <p:nvPr/>
        </p:nvSpPr>
        <p:spPr>
          <a:xfrm>
            <a:off x="6313154" y="4275170"/>
            <a:ext cx="5629129" cy="869708"/>
          </a:xfrm>
          <a:prstGeom prst="rect">
            <a:avLst/>
          </a:prstGeom>
          <a:solidFill>
            <a:srgbClr val="008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46" name="Rectangle 45">
            <a:extLst>
              <a:ext uri="{FF2B5EF4-FFF2-40B4-BE49-F238E27FC236}">
                <a16:creationId xmlns:a16="http://schemas.microsoft.com/office/drawing/2014/main" id="{3BA28A45-36E1-4BE4-8AE6-39722FE236D8}"/>
              </a:ext>
            </a:extLst>
          </p:cNvPr>
          <p:cNvSpPr/>
          <p:nvPr/>
        </p:nvSpPr>
        <p:spPr>
          <a:xfrm>
            <a:off x="6313154" y="261453"/>
            <a:ext cx="5629129" cy="3922932"/>
          </a:xfrm>
          <a:prstGeom prst="rect">
            <a:avLst/>
          </a:prstGeom>
          <a:solidFill>
            <a:srgbClr val="008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grpSp>
        <p:nvGrpSpPr>
          <p:cNvPr id="12" name="Group 11">
            <a:extLst>
              <a:ext uri="{FF2B5EF4-FFF2-40B4-BE49-F238E27FC236}">
                <a16:creationId xmlns:a16="http://schemas.microsoft.com/office/drawing/2014/main" id="{B233EA67-D658-4247-846A-2E9945268B51}"/>
              </a:ext>
            </a:extLst>
          </p:cNvPr>
          <p:cNvGrpSpPr/>
          <p:nvPr/>
        </p:nvGrpSpPr>
        <p:grpSpPr>
          <a:xfrm>
            <a:off x="624674" y="270042"/>
            <a:ext cx="4935117" cy="2345608"/>
            <a:chOff x="3479698" y="2038351"/>
            <a:chExt cx="4935117" cy="2345608"/>
          </a:xfrm>
          <a:solidFill>
            <a:srgbClr val="008D57"/>
          </a:solidFill>
        </p:grpSpPr>
        <p:sp>
          <p:nvSpPr>
            <p:cNvPr id="13" name="Rectangle 12">
              <a:extLst>
                <a:ext uri="{FF2B5EF4-FFF2-40B4-BE49-F238E27FC236}">
                  <a16:creationId xmlns:a16="http://schemas.microsoft.com/office/drawing/2014/main" id="{325A43B6-192F-471A-9AE7-69A31A7FE34A}"/>
                </a:ext>
              </a:extLst>
            </p:cNvPr>
            <p:cNvSpPr/>
            <p:nvPr/>
          </p:nvSpPr>
          <p:spPr>
            <a:xfrm>
              <a:off x="3479698" y="2038351"/>
              <a:ext cx="4935117" cy="2345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2" name="TextBox 21">
              <a:extLst>
                <a:ext uri="{FF2B5EF4-FFF2-40B4-BE49-F238E27FC236}">
                  <a16:creationId xmlns:a16="http://schemas.microsoft.com/office/drawing/2014/main" id="{BA426E9D-FBD2-4DE7-9C2D-8020BB9666D4}"/>
                </a:ext>
              </a:extLst>
            </p:cNvPr>
            <p:cNvSpPr txBox="1"/>
            <p:nvPr/>
          </p:nvSpPr>
          <p:spPr>
            <a:xfrm>
              <a:off x="3873103" y="2366777"/>
              <a:ext cx="4148316" cy="707886"/>
            </a:xfrm>
            <a:prstGeom prst="rect">
              <a:avLst/>
            </a:prstGeom>
            <a:grpFill/>
          </p:spPr>
          <p:txBody>
            <a:bodyPr wrap="none" rtlCol="0">
              <a:spAutoFit/>
            </a:bodyPr>
            <a:lstStyle/>
            <a:p>
              <a:pPr algn="ctr"/>
              <a:r>
                <a:rPr lang="en-US" sz="4000" b="1"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VOCAL GROUP</a:t>
              </a:r>
            </a:p>
          </p:txBody>
        </p:sp>
      </p:grpSp>
      <p:sp>
        <p:nvSpPr>
          <p:cNvPr id="43" name="TextBox 42">
            <a:extLst>
              <a:ext uri="{FF2B5EF4-FFF2-40B4-BE49-F238E27FC236}">
                <a16:creationId xmlns:a16="http://schemas.microsoft.com/office/drawing/2014/main" id="{004C5104-22AF-432A-96BC-CD6F4AE6A03B}"/>
              </a:ext>
            </a:extLst>
          </p:cNvPr>
          <p:cNvSpPr txBox="1"/>
          <p:nvPr/>
        </p:nvSpPr>
        <p:spPr>
          <a:xfrm>
            <a:off x="1363709" y="1419337"/>
            <a:ext cx="4041160" cy="338554"/>
          </a:xfrm>
          <a:prstGeom prst="rect">
            <a:avLst/>
          </a:prstGeom>
          <a:noFill/>
        </p:spPr>
        <p:txBody>
          <a:bodyPr wrap="square" rtlCol="0">
            <a:spAutoFit/>
          </a:bodyPr>
          <a:lstStyle/>
          <a:p>
            <a:r>
              <a:rPr lang="en-US" sz="16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PERFORMANCE &amp; COMPETITION</a:t>
            </a:r>
          </a:p>
        </p:txBody>
      </p:sp>
      <p:sp>
        <p:nvSpPr>
          <p:cNvPr id="45" name="Rectangle 44">
            <a:extLst>
              <a:ext uri="{FF2B5EF4-FFF2-40B4-BE49-F238E27FC236}">
                <a16:creationId xmlns:a16="http://schemas.microsoft.com/office/drawing/2014/main" id="{C29856DF-9587-468A-AD36-5F67D681C426}"/>
              </a:ext>
            </a:extLst>
          </p:cNvPr>
          <p:cNvSpPr/>
          <p:nvPr/>
        </p:nvSpPr>
        <p:spPr>
          <a:xfrm>
            <a:off x="6565465" y="4361931"/>
            <a:ext cx="5161282" cy="664990"/>
          </a:xfrm>
          <a:prstGeom prst="rect">
            <a:avLst/>
          </a:prstGeom>
          <a:noFill/>
        </p:spPr>
        <p:txBody>
          <a:bodyPr wrap="square" rtlCol="0">
            <a:spAutoFit/>
          </a:bodyPr>
          <a:lstStyle/>
          <a:p>
            <a:pPr>
              <a:lnSpc>
                <a:spcPct val="107000"/>
              </a:lnSpc>
            </a:pPr>
            <a:r>
              <a:rPr lang="en-US" b="1" dirty="0">
                <a:solidFill>
                  <a:schemeClr val="bg1"/>
                </a:solidFill>
                <a:latin typeface="Dosis" pitchFamily="2" charset="0"/>
                <a:cs typeface="Arial" panose="020B0604020202020204" pitchFamily="34" charset="0"/>
              </a:rPr>
              <a:t>Second round will be life performance on </a:t>
            </a:r>
            <a:r>
              <a:rPr lang="en-US" b="1" dirty="0" smtClean="0">
                <a:solidFill>
                  <a:schemeClr val="bg1"/>
                </a:solidFill>
                <a:latin typeface="Dosis" pitchFamily="2" charset="0"/>
                <a:cs typeface="Arial" panose="020B0604020202020204" pitchFamily="34" charset="0"/>
              </a:rPr>
              <a:t>stage.</a:t>
            </a:r>
            <a:endParaRPr lang="en-US" b="1" dirty="0">
              <a:solidFill>
                <a:schemeClr val="bg1"/>
              </a:solidFill>
              <a:latin typeface="Dosis" pitchFamily="2" charset="0"/>
              <a:cs typeface="Arial" panose="020B0604020202020204" pitchFamily="34" charset="0"/>
            </a:endParaRPr>
          </a:p>
        </p:txBody>
      </p:sp>
      <p:sp>
        <p:nvSpPr>
          <p:cNvPr id="2" name="TextBox 1">
            <a:extLst>
              <a:ext uri="{FF2B5EF4-FFF2-40B4-BE49-F238E27FC236}">
                <a16:creationId xmlns:a16="http://schemas.microsoft.com/office/drawing/2014/main" id="{0F1514C7-A3C6-A84C-D295-66839B1D0233}"/>
              </a:ext>
            </a:extLst>
          </p:cNvPr>
          <p:cNvSpPr txBox="1"/>
          <p:nvPr/>
        </p:nvSpPr>
        <p:spPr>
          <a:xfrm>
            <a:off x="1386232" y="1889692"/>
            <a:ext cx="3239284" cy="369332"/>
          </a:xfrm>
          <a:prstGeom prst="rect">
            <a:avLst/>
          </a:prstGeom>
          <a:grpFill/>
        </p:spPr>
        <p:txBody>
          <a:bodyPr wrap="square" rtlCol="0">
            <a:spAutoFit/>
          </a:bodyPr>
          <a:lstStyle>
            <a:defPPr>
              <a:defRPr lang="en-US"/>
            </a:defPPr>
            <a:lvl1pPr algn="ctr">
              <a:defRPr sz="4800" b="1" spc="600">
                <a:solidFill>
                  <a:srgbClr val="000000"/>
                </a:solidFill>
                <a:latin typeface="Butler" panose="02070803080706020303" pitchFamily="18" charset="0"/>
                <a:ea typeface="Lato Semibold" panose="020F0502020204030203" pitchFamily="34" charset="0"/>
                <a:cs typeface="Lato Semibold" panose="020F0502020204030203" pitchFamily="34" charset="0"/>
              </a:defRPr>
            </a:lvl1pPr>
          </a:lstStyle>
          <a:p>
            <a:r>
              <a:rPr lang="en-US" sz="1800" dirty="0"/>
              <a:t>Contest qualifiers</a:t>
            </a:r>
            <a:endParaRPr lang="en-AE" sz="1800" dirty="0"/>
          </a:p>
        </p:txBody>
      </p:sp>
      <p:sp>
        <p:nvSpPr>
          <p:cNvPr id="10" name="Rectangle 9">
            <a:extLst>
              <a:ext uri="{FF2B5EF4-FFF2-40B4-BE49-F238E27FC236}">
                <a16:creationId xmlns:a16="http://schemas.microsoft.com/office/drawing/2014/main" id="{BB1382DA-C793-BD52-020A-A41F187236F6}"/>
              </a:ext>
            </a:extLst>
          </p:cNvPr>
          <p:cNvSpPr/>
          <p:nvPr/>
        </p:nvSpPr>
        <p:spPr>
          <a:xfrm>
            <a:off x="6565465" y="565980"/>
            <a:ext cx="5093713" cy="3607719"/>
          </a:xfrm>
          <a:prstGeom prst="rect">
            <a:avLst/>
          </a:prstGeom>
          <a:noFill/>
        </p:spPr>
        <p:txBody>
          <a:bodyPr wrap="square" rtlCol="0">
            <a:spAutoFit/>
          </a:bodyPr>
          <a:lstStyle/>
          <a:p>
            <a:pPr algn="justLow">
              <a:lnSpc>
                <a:spcPct val="107000"/>
              </a:lnSpc>
            </a:pPr>
            <a:r>
              <a:rPr lang="en-US" b="1" dirty="0">
                <a:solidFill>
                  <a:schemeClr val="bg1"/>
                </a:solidFill>
                <a:latin typeface="Dosis" pitchFamily="2" charset="0"/>
                <a:cs typeface="Arial" panose="020B0604020202020204" pitchFamily="34" charset="0"/>
              </a:rPr>
              <a:t>The contest begins with a preliminary round, in which students sing pre-recorded  song and sent it Online.</a:t>
            </a:r>
          </a:p>
          <a:p>
            <a:pPr algn="justLow">
              <a:lnSpc>
                <a:spcPct val="107000"/>
              </a:lnSpc>
            </a:pPr>
            <a:endParaRPr lang="en-US" sz="1200" dirty="0">
              <a:latin typeface="Dosis" pitchFamily="2" charset="0"/>
              <a:cs typeface="Arial" panose="020B0604020202020204" pitchFamily="34" charset="0"/>
            </a:endParaRPr>
          </a:p>
          <a:p>
            <a:pPr algn="justLow" fontAlgn="base"/>
            <a:r>
              <a:rPr lang="en-US" sz="1400" i="0" dirty="0">
                <a:solidFill>
                  <a:schemeClr val="bg1"/>
                </a:solidFill>
                <a:effectLst/>
                <a:latin typeface="Roboto" pitchFamily="2" charset="0"/>
              </a:rPr>
              <a:t>Competitors are responsible for their video including their music with submission. When submitting, please label your video file with your FULL name for clear identification, such as Name, school, competition : (Example: STUDENT NAME_SCHOOL</a:t>
            </a:r>
            <a:r>
              <a:rPr lang="en-US" sz="1400" dirty="0">
                <a:solidFill>
                  <a:schemeClr val="bg1"/>
                </a:solidFill>
                <a:latin typeface="Roboto" pitchFamily="2" charset="0"/>
              </a:rPr>
              <a:t>NAME</a:t>
            </a:r>
            <a:r>
              <a:rPr lang="en-US" sz="1400" i="0" dirty="0">
                <a:solidFill>
                  <a:schemeClr val="bg1"/>
                </a:solidFill>
                <a:effectLst/>
                <a:latin typeface="Roboto" pitchFamily="2" charset="0"/>
              </a:rPr>
              <a:t>_GROUP2023).</a:t>
            </a:r>
          </a:p>
          <a:p>
            <a:pPr algn="justLow" fontAlgn="base"/>
            <a:endParaRPr lang="en-US" sz="1400" i="0" dirty="0">
              <a:solidFill>
                <a:schemeClr val="bg1"/>
              </a:solidFill>
              <a:effectLst/>
              <a:latin typeface="Roboto" pitchFamily="2" charset="0"/>
            </a:endParaRPr>
          </a:p>
          <a:p>
            <a:pPr algn="justLow" fontAlgn="base">
              <a:buFont typeface="Arial" panose="020B0604020202020204" pitchFamily="34" charset="0"/>
              <a:buChar char="•"/>
            </a:pPr>
            <a:r>
              <a:rPr lang="en-US" sz="1400" i="0" dirty="0">
                <a:solidFill>
                  <a:schemeClr val="bg1"/>
                </a:solidFill>
                <a:effectLst/>
                <a:latin typeface="Roboto" pitchFamily="2" charset="0"/>
              </a:rPr>
              <a:t>Please submit your video in high-quality MP4 format for better results. We also encourage all competitors to submit videos that are filmed vertically (Portrait) NOT HORIZONTAL, if you are recording from your </a:t>
            </a:r>
            <a:r>
              <a:rPr lang="en-US" sz="1200" i="0" dirty="0">
                <a:solidFill>
                  <a:schemeClr val="bg1"/>
                </a:solidFill>
                <a:effectLst/>
                <a:latin typeface="Roboto" pitchFamily="2" charset="0"/>
              </a:rPr>
              <a:t>phone.</a:t>
            </a:r>
          </a:p>
          <a:p>
            <a:pPr algn="justLow">
              <a:lnSpc>
                <a:spcPct val="107000"/>
              </a:lnSpc>
            </a:pPr>
            <a:endParaRPr lang="en-US" b="1" dirty="0">
              <a:latin typeface="Dosis" pitchFamily="2" charset="0"/>
              <a:cs typeface="Arial" panose="020B0604020202020204" pitchFamily="34" charset="0"/>
            </a:endParaRPr>
          </a:p>
        </p:txBody>
      </p:sp>
      <p:sp>
        <p:nvSpPr>
          <p:cNvPr id="16" name="Rectangle 15">
            <a:extLst>
              <a:ext uri="{FF2B5EF4-FFF2-40B4-BE49-F238E27FC236}">
                <a16:creationId xmlns:a16="http://schemas.microsoft.com/office/drawing/2014/main" id="{5F887CCE-8719-2323-A36E-7776A99FEBA7}"/>
              </a:ext>
            </a:extLst>
          </p:cNvPr>
          <p:cNvSpPr/>
          <p:nvPr/>
        </p:nvSpPr>
        <p:spPr>
          <a:xfrm>
            <a:off x="6565465" y="5417714"/>
            <a:ext cx="5161282" cy="662938"/>
          </a:xfrm>
          <a:prstGeom prst="rect">
            <a:avLst/>
          </a:prstGeom>
          <a:noFill/>
        </p:spPr>
        <p:txBody>
          <a:bodyPr wrap="square" rtlCol="0">
            <a:spAutoFit/>
          </a:bodyPr>
          <a:lstStyle/>
          <a:p>
            <a:pPr>
              <a:lnSpc>
                <a:spcPct val="107000"/>
              </a:lnSpc>
            </a:pPr>
            <a:r>
              <a:rPr lang="en-US" b="1" dirty="0">
                <a:solidFill>
                  <a:schemeClr val="bg1"/>
                </a:solidFill>
                <a:latin typeface="Dosis" pitchFamily="2" charset="0"/>
                <a:cs typeface="Arial" panose="020B0604020202020204" pitchFamily="34" charset="0"/>
              </a:rPr>
              <a:t>Finalist will be life performance on stage in front of parents and audience in a festival 17</a:t>
            </a:r>
            <a:r>
              <a:rPr lang="en-US" b="1" baseline="30000" dirty="0">
                <a:solidFill>
                  <a:schemeClr val="bg1"/>
                </a:solidFill>
                <a:latin typeface="Dosis" pitchFamily="2" charset="0"/>
                <a:cs typeface="Arial" panose="020B0604020202020204" pitchFamily="34" charset="0"/>
              </a:rPr>
              <a:t>th</a:t>
            </a:r>
            <a:r>
              <a:rPr lang="en-US" b="1" dirty="0">
                <a:solidFill>
                  <a:schemeClr val="bg1"/>
                </a:solidFill>
                <a:latin typeface="Dosis" pitchFamily="2" charset="0"/>
                <a:cs typeface="Arial" panose="020B0604020202020204" pitchFamily="34" charset="0"/>
              </a:rPr>
              <a:t> MARCH 2023.</a:t>
            </a:r>
          </a:p>
        </p:txBody>
      </p:sp>
      <p:sp>
        <p:nvSpPr>
          <p:cNvPr id="17" name="TextBox 16">
            <a:extLst>
              <a:ext uri="{FF2B5EF4-FFF2-40B4-BE49-F238E27FC236}">
                <a16:creationId xmlns:a16="http://schemas.microsoft.com/office/drawing/2014/main" id="{E8610B24-0E3E-D010-E953-E2B18EA45D89}"/>
              </a:ext>
            </a:extLst>
          </p:cNvPr>
          <p:cNvSpPr txBox="1"/>
          <p:nvPr/>
        </p:nvSpPr>
        <p:spPr>
          <a:xfrm>
            <a:off x="5784318" y="403674"/>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1</a:t>
            </a:r>
            <a:endParaRPr lang="en-AE" sz="6000" b="1" dirty="0">
              <a:solidFill>
                <a:schemeClr val="bg1"/>
              </a:solidFill>
              <a:latin typeface="Dosis" pitchFamily="2" charset="0"/>
              <a:cs typeface="Arial" panose="020B0604020202020204" pitchFamily="34" charset="0"/>
            </a:endParaRPr>
          </a:p>
        </p:txBody>
      </p:sp>
      <p:sp>
        <p:nvSpPr>
          <p:cNvPr id="18" name="TextBox 17">
            <a:extLst>
              <a:ext uri="{FF2B5EF4-FFF2-40B4-BE49-F238E27FC236}">
                <a16:creationId xmlns:a16="http://schemas.microsoft.com/office/drawing/2014/main" id="{3193CB49-17F7-C687-F882-2298B93A5352}"/>
              </a:ext>
            </a:extLst>
          </p:cNvPr>
          <p:cNvSpPr txBox="1"/>
          <p:nvPr/>
        </p:nvSpPr>
        <p:spPr>
          <a:xfrm>
            <a:off x="5712853" y="4173699"/>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2</a:t>
            </a:r>
            <a:endParaRPr lang="en-AE" sz="6000" b="1" dirty="0">
              <a:solidFill>
                <a:schemeClr val="bg1"/>
              </a:solidFill>
              <a:latin typeface="Dosis" pitchFamily="2" charset="0"/>
              <a:cs typeface="Arial" panose="020B0604020202020204" pitchFamily="34" charset="0"/>
            </a:endParaRPr>
          </a:p>
        </p:txBody>
      </p:sp>
      <p:sp>
        <p:nvSpPr>
          <p:cNvPr id="19" name="TextBox 18">
            <a:extLst>
              <a:ext uri="{FF2B5EF4-FFF2-40B4-BE49-F238E27FC236}">
                <a16:creationId xmlns:a16="http://schemas.microsoft.com/office/drawing/2014/main" id="{CAE8D27F-4FC0-B937-713A-BB2DBC7A2D88}"/>
              </a:ext>
            </a:extLst>
          </p:cNvPr>
          <p:cNvSpPr txBox="1"/>
          <p:nvPr/>
        </p:nvSpPr>
        <p:spPr>
          <a:xfrm>
            <a:off x="5712853" y="5327994"/>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3</a:t>
            </a:r>
            <a:endParaRPr lang="en-AE" sz="6000" b="1" dirty="0">
              <a:solidFill>
                <a:schemeClr val="bg1"/>
              </a:solidFill>
              <a:latin typeface="Dosis" pitchFamily="2" charset="0"/>
              <a:cs typeface="Arial" panose="020B0604020202020204" pitchFamily="34" charset="0"/>
            </a:endParaRPr>
          </a:p>
        </p:txBody>
      </p:sp>
      <p:pic>
        <p:nvPicPr>
          <p:cNvPr id="7172" name="Picture 4" descr="Shakespeare Primary School">
            <a:extLst>
              <a:ext uri="{FF2B5EF4-FFF2-40B4-BE49-F238E27FC236}">
                <a16:creationId xmlns:a16="http://schemas.microsoft.com/office/drawing/2014/main" id="{9D13D6A2-019C-B862-A192-B8486F3199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87" r="16969" b="26466"/>
          <a:stretch/>
        </p:blipFill>
        <p:spPr bwMode="auto">
          <a:xfrm>
            <a:off x="599920" y="2728633"/>
            <a:ext cx="4959871" cy="37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562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FFB7AB7-9F10-47B4-CB93-7642017698C4}"/>
              </a:ext>
            </a:extLst>
          </p:cNvPr>
          <p:cNvGraphicFramePr>
            <a:graphicFrameLocks noChangeAspect="1"/>
          </p:cNvGraphicFramePr>
          <p:nvPr>
            <p:extLst>
              <p:ext uri="{D42A27DB-BD31-4B8C-83A1-F6EECF244321}">
                <p14:modId xmlns:p14="http://schemas.microsoft.com/office/powerpoint/2010/main" val="114076915"/>
              </p:ext>
            </p:extLst>
          </p:nvPr>
        </p:nvGraphicFramePr>
        <p:xfrm>
          <a:off x="1588" y="0"/>
          <a:ext cx="12190412" cy="6856413"/>
        </p:xfrm>
        <a:graphic>
          <a:graphicData uri="http://schemas.openxmlformats.org/presentationml/2006/ole">
            <mc:AlternateContent xmlns:mc="http://schemas.openxmlformats.org/markup-compatibility/2006">
              <mc:Choice xmlns:v="urn:schemas-microsoft-com:vml" Requires="v">
                <p:oleObj spid="_x0000_s3082" r:id="rId3" imgW="12190320" imgH="6856920" progId="">
                  <p:embed/>
                </p:oleObj>
              </mc:Choice>
              <mc:Fallback>
                <p:oleObj r:id="rId3" imgW="12190320" imgH="6856920" progId="">
                  <p:embed/>
                  <p:pic>
                    <p:nvPicPr>
                      <p:cNvPr id="2" name="Object 1">
                        <a:extLst>
                          <a:ext uri="{FF2B5EF4-FFF2-40B4-BE49-F238E27FC236}">
                            <a16:creationId xmlns:a16="http://schemas.microsoft.com/office/drawing/2014/main" id="{8FFB7AB7-9F10-47B4-CB93-7642017698C4}"/>
                          </a:ext>
                        </a:extLst>
                      </p:cNvPr>
                      <p:cNvPicPr/>
                      <p:nvPr/>
                    </p:nvPicPr>
                    <p:blipFill>
                      <a:blip r:embed="rId4"/>
                      <a:stretch>
                        <a:fillRect/>
                      </a:stretch>
                    </p:blipFill>
                    <p:spPr>
                      <a:xfrm>
                        <a:off x="1588" y="0"/>
                        <a:ext cx="12190412" cy="6856413"/>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BC6B1D05-B135-4DED-9098-D89C61276A59}"/>
              </a:ext>
            </a:extLst>
          </p:cNvPr>
          <p:cNvSpPr/>
          <p:nvPr/>
        </p:nvSpPr>
        <p:spPr>
          <a:xfrm>
            <a:off x="698431" y="414160"/>
            <a:ext cx="4631238"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645287" y="585910"/>
            <a:ext cx="4631238" cy="1446550"/>
          </a:xfrm>
          <a:prstGeom prst="rect">
            <a:avLst/>
          </a:prstGeom>
        </p:spPr>
        <p:txBody>
          <a:bodyPr wrap="square">
            <a:spAutoFit/>
          </a:bodyPr>
          <a:lstStyle/>
          <a:p>
            <a:pPr algn="ctr"/>
            <a:r>
              <a:rPr lang="en-US" sz="4400" dirty="0">
                <a:solidFill>
                  <a:schemeClr val="bg1"/>
                </a:solidFill>
                <a:latin typeface="Montserrat Black" panose="00000A00000000000000" pitchFamily="50" charset="0"/>
              </a:rPr>
              <a:t>DANCE GROUP</a:t>
            </a:r>
          </a:p>
          <a:p>
            <a:pPr algn="ctr"/>
            <a:r>
              <a:rPr lang="en-US" sz="4400" dirty="0">
                <a:solidFill>
                  <a:schemeClr val="bg1"/>
                </a:solidFill>
                <a:latin typeface="Montserrat Black" panose="00000A00000000000000" pitchFamily="50" charset="0"/>
              </a:rPr>
              <a:t>COMPETITION</a:t>
            </a:r>
            <a:endParaRPr lang="id-ID" sz="4400" dirty="0">
              <a:solidFill>
                <a:schemeClr val="bg1"/>
              </a:solidFill>
              <a:latin typeface="Montserrat Black" panose="00000A00000000000000" pitchFamily="50" charset="0"/>
            </a:endParaRPr>
          </a:p>
        </p:txBody>
      </p:sp>
      <p:sp>
        <p:nvSpPr>
          <p:cNvPr id="17" name="Rectangle 16">
            <a:extLst>
              <a:ext uri="{FF2B5EF4-FFF2-40B4-BE49-F238E27FC236}">
                <a16:creationId xmlns:a16="http://schemas.microsoft.com/office/drawing/2014/main" id="{830584F7-60E1-430E-A4EF-8C85F7B437A0}"/>
              </a:ext>
            </a:extLst>
          </p:cNvPr>
          <p:cNvSpPr/>
          <p:nvPr/>
        </p:nvSpPr>
        <p:spPr>
          <a:xfrm>
            <a:off x="291986" y="390693"/>
            <a:ext cx="270434" cy="377824"/>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7FA6C764-DF6F-469D-9CF3-C7811BFF763F}"/>
              </a:ext>
            </a:extLst>
          </p:cNvPr>
          <p:cNvSpPr txBox="1"/>
          <p:nvPr/>
        </p:nvSpPr>
        <p:spPr>
          <a:xfrm>
            <a:off x="0" y="3726251"/>
            <a:ext cx="788999" cy="3770263"/>
          </a:xfrm>
          <a:prstGeom prst="rect">
            <a:avLst/>
          </a:prstGeom>
          <a:noFill/>
        </p:spPr>
        <p:txBody>
          <a:bodyPr wrap="square" rtlCol="0">
            <a:spAutoFit/>
          </a:bodyPr>
          <a:lstStyle/>
          <a:p>
            <a:r>
              <a:rPr lang="en-US" sz="239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4</a:t>
            </a:r>
            <a:endParaRPr lang="en-AE" sz="23900" dirty="0"/>
          </a:p>
        </p:txBody>
      </p:sp>
      <p:sp>
        <p:nvSpPr>
          <p:cNvPr id="7" name="TextBox 6">
            <a:extLst>
              <a:ext uri="{FF2B5EF4-FFF2-40B4-BE49-F238E27FC236}">
                <a16:creationId xmlns:a16="http://schemas.microsoft.com/office/drawing/2014/main" id="{88512340-35E2-298B-3CFF-25C562E60275}"/>
              </a:ext>
            </a:extLst>
          </p:cNvPr>
          <p:cNvSpPr txBox="1"/>
          <p:nvPr/>
        </p:nvSpPr>
        <p:spPr>
          <a:xfrm>
            <a:off x="3616075" y="5930762"/>
            <a:ext cx="8289449" cy="830997"/>
          </a:xfrm>
          <a:prstGeom prst="rect">
            <a:avLst/>
          </a:prstGeom>
          <a:noFill/>
        </p:spPr>
        <p:txBody>
          <a:bodyPr wrap="none" rtlCol="0">
            <a:spAutoFit/>
          </a:bodyPr>
          <a:lstStyle/>
          <a:p>
            <a:r>
              <a:rPr lang="en-US" sz="4800" b="1" dirty="0" smtClean="0">
                <a:solidFill>
                  <a:schemeClr val="bg1"/>
                </a:solidFill>
                <a:latin typeface="Bahnschrift SemiBold SemiConden" panose="020B0502040204020203" pitchFamily="34" charset="0"/>
              </a:rPr>
              <a:t>REQUIRES </a:t>
            </a:r>
            <a:r>
              <a:rPr lang="en-US" sz="4800" b="1" dirty="0">
                <a:solidFill>
                  <a:schemeClr val="bg1"/>
                </a:solidFill>
                <a:latin typeface="Bahnschrift SemiBold SemiConden" panose="020B0502040204020203" pitchFamily="34" charset="0"/>
              </a:rPr>
              <a:t>SCHOOL REGISTRATION</a:t>
            </a:r>
            <a:endParaRPr lang="en-AE" sz="4800" b="1"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711547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9A39295-256D-4F41-9B2C-FB9BE4A70E99}"/>
              </a:ext>
            </a:extLst>
          </p:cNvPr>
          <p:cNvGrpSpPr/>
          <p:nvPr/>
        </p:nvGrpSpPr>
        <p:grpSpPr>
          <a:xfrm>
            <a:off x="8264482" y="256531"/>
            <a:ext cx="3653866" cy="2426821"/>
            <a:chOff x="474995" y="1826532"/>
            <a:chExt cx="3653866" cy="2426821"/>
          </a:xfrm>
        </p:grpSpPr>
        <p:sp>
          <p:nvSpPr>
            <p:cNvPr id="15" name="Rectangle 14">
              <a:extLst>
                <a:ext uri="{FF2B5EF4-FFF2-40B4-BE49-F238E27FC236}">
                  <a16:creationId xmlns:a16="http://schemas.microsoft.com/office/drawing/2014/main" id="{BC6B1D05-B135-4DED-9098-D89C61276A59}"/>
                </a:ext>
              </a:extLst>
            </p:cNvPr>
            <p:cNvSpPr/>
            <p:nvPr/>
          </p:nvSpPr>
          <p:spPr>
            <a:xfrm>
              <a:off x="474995" y="2314361"/>
              <a:ext cx="3288181"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918935" y="2314361"/>
              <a:ext cx="2844241" cy="1938992"/>
            </a:xfrm>
            <a:prstGeom prst="rect">
              <a:avLst/>
            </a:prstGeom>
          </p:spPr>
          <p:txBody>
            <a:bodyPr wrap="square">
              <a:spAutoFit/>
            </a:bodyPr>
            <a:lstStyle/>
            <a:p>
              <a:pPr algn="r"/>
              <a:r>
                <a:rPr lang="en-US" sz="6000" dirty="0">
                  <a:solidFill>
                    <a:schemeClr val="bg1"/>
                  </a:solidFill>
                  <a:latin typeface="Montserrat Black" panose="00000A00000000000000" pitchFamily="50" charset="0"/>
                </a:rPr>
                <a:t>OH</a:t>
              </a:r>
            </a:p>
            <a:p>
              <a:pPr algn="r"/>
              <a:r>
                <a:rPr lang="en-US" sz="6000" dirty="0">
                  <a:solidFill>
                    <a:schemeClr val="bg1"/>
                  </a:solidFill>
                  <a:latin typeface="Montserrat Black" panose="00000A00000000000000" pitchFamily="50" charset="0"/>
                </a:rPr>
                <a:t>HEY!</a:t>
              </a:r>
              <a:endParaRPr lang="id-ID" sz="6000" dirty="0">
                <a:solidFill>
                  <a:schemeClr val="bg1"/>
                </a:solidFill>
                <a:latin typeface="Montserrat Black" panose="00000A00000000000000" pitchFamily="50" charset="0"/>
              </a:endParaRPr>
            </a:p>
          </p:txBody>
        </p:sp>
        <p:sp>
          <p:nvSpPr>
            <p:cNvPr id="17" name="Rectangle 16">
              <a:extLst>
                <a:ext uri="{FF2B5EF4-FFF2-40B4-BE49-F238E27FC236}">
                  <a16:creationId xmlns:a16="http://schemas.microsoft.com/office/drawing/2014/main" id="{830584F7-60E1-430E-A4EF-8C85F7B437A0}"/>
                </a:ext>
              </a:extLst>
            </p:cNvPr>
            <p:cNvSpPr/>
            <p:nvPr/>
          </p:nvSpPr>
          <p:spPr>
            <a:xfrm>
              <a:off x="3858427" y="1826532"/>
              <a:ext cx="270434" cy="377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Rectangle 17">
            <a:extLst>
              <a:ext uri="{FF2B5EF4-FFF2-40B4-BE49-F238E27FC236}">
                <a16:creationId xmlns:a16="http://schemas.microsoft.com/office/drawing/2014/main" id="{61EF70D1-0D02-4FA6-8FE9-FF9ED52EA1E2}"/>
              </a:ext>
            </a:extLst>
          </p:cNvPr>
          <p:cNvSpPr/>
          <p:nvPr/>
        </p:nvSpPr>
        <p:spPr>
          <a:xfrm>
            <a:off x="1377108" y="4169604"/>
            <a:ext cx="4070645" cy="2561701"/>
          </a:xfrm>
          <a:prstGeom prst="rect">
            <a:avLst/>
          </a:prstGeom>
          <a:solidFill>
            <a:srgbClr val="B6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TextBox 19">
            <a:extLst>
              <a:ext uri="{FF2B5EF4-FFF2-40B4-BE49-F238E27FC236}">
                <a16:creationId xmlns:a16="http://schemas.microsoft.com/office/drawing/2014/main" id="{DB5F596B-A184-4C3D-89C2-CF1D21278C8E}"/>
              </a:ext>
            </a:extLst>
          </p:cNvPr>
          <p:cNvSpPr txBox="1"/>
          <p:nvPr/>
        </p:nvSpPr>
        <p:spPr>
          <a:xfrm>
            <a:off x="1581150" y="4289537"/>
            <a:ext cx="3416543" cy="2318583"/>
          </a:xfrm>
          <a:prstGeom prst="rect">
            <a:avLst/>
          </a:prstGeom>
          <a:noFill/>
        </p:spPr>
        <p:txBody>
          <a:bodyPr wrap="square" rtlCol="0">
            <a:spAutoFit/>
          </a:bodyPr>
          <a:lstStyle>
            <a:defPPr>
              <a:defRPr lang="en-US"/>
            </a:defPPr>
            <a:lvl1pPr fontAlgn="base">
              <a:lnSpc>
                <a:spcPct val="150000"/>
              </a:lnSpc>
              <a:defRPr sz="1600" b="1" i="0">
                <a:solidFill>
                  <a:srgbClr val="000000"/>
                </a:solidFill>
                <a:effectLst/>
                <a:latin typeface="Roboto" pitchFamily="2" charset="0"/>
              </a:defRPr>
            </a:lvl1pPr>
          </a:lstStyle>
          <a:p>
            <a:r>
              <a:rPr lang="en-US" sz="1400" b="0" dirty="0">
                <a:solidFill>
                  <a:schemeClr val="bg1"/>
                </a:solidFill>
              </a:rPr>
              <a:t>Freestyle dance competition with an aim to encourage students to participate in activities beyond learning. It is a platform to promote teamwork, boost confidence levels and inspire students to connect culturally through the art of dance.</a:t>
            </a:r>
          </a:p>
        </p:txBody>
      </p:sp>
      <p:cxnSp>
        <p:nvCxnSpPr>
          <p:cNvPr id="21" name="Straight Connector 20">
            <a:extLst>
              <a:ext uri="{FF2B5EF4-FFF2-40B4-BE49-F238E27FC236}">
                <a16:creationId xmlns:a16="http://schemas.microsoft.com/office/drawing/2014/main" id="{E97C85C2-4B6E-479A-8633-144C4B8F99C9}"/>
              </a:ext>
            </a:extLst>
          </p:cNvPr>
          <p:cNvCxnSpPr/>
          <p:nvPr/>
        </p:nvCxnSpPr>
        <p:spPr>
          <a:xfrm flipH="1">
            <a:off x="4245579" y="4922665"/>
            <a:ext cx="70772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D9EB0BF-D8BC-4252-A1CC-17788283BF72}"/>
              </a:ext>
            </a:extLst>
          </p:cNvPr>
          <p:cNvSpPr txBox="1"/>
          <p:nvPr/>
        </p:nvSpPr>
        <p:spPr>
          <a:xfrm>
            <a:off x="639337" y="565848"/>
            <a:ext cx="3510513" cy="1600438"/>
          </a:xfrm>
          <a:prstGeom prst="rect">
            <a:avLst/>
          </a:prstGeom>
          <a:noFill/>
        </p:spPr>
        <p:txBody>
          <a:bodyPr wrap="none" rtlCol="0">
            <a:spAutoFit/>
          </a:bodyPr>
          <a:lstStyle/>
          <a:p>
            <a:r>
              <a:rPr lang="en-US" sz="6000" b="1" spc="3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DANCING</a:t>
            </a:r>
          </a:p>
          <a:p>
            <a:r>
              <a:rPr lang="en-US" sz="3800" b="1" spc="3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COMPETITION</a:t>
            </a:r>
          </a:p>
        </p:txBody>
      </p:sp>
      <p:pic>
        <p:nvPicPr>
          <p:cNvPr id="3" name="Picture Placeholder 2">
            <a:extLst>
              <a:ext uri="{FF2B5EF4-FFF2-40B4-BE49-F238E27FC236}">
                <a16:creationId xmlns:a16="http://schemas.microsoft.com/office/drawing/2014/main" id="{D3ACF398-089C-EC0B-705B-B9BB991D004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740" r="13740"/>
          <a:stretch>
            <a:fillRect/>
          </a:stretch>
        </p:blipFill>
        <p:spPr/>
      </p:pic>
      <p:sp>
        <p:nvSpPr>
          <p:cNvPr id="12" name="Title 1">
            <a:extLst>
              <a:ext uri="{FF2B5EF4-FFF2-40B4-BE49-F238E27FC236}">
                <a16:creationId xmlns:a16="http://schemas.microsoft.com/office/drawing/2014/main" id="{B87CBF3F-E11B-B3E3-32CE-E02E00ECEA34}"/>
              </a:ext>
            </a:extLst>
          </p:cNvPr>
          <p:cNvSpPr txBox="1">
            <a:spLocks/>
          </p:cNvSpPr>
          <p:nvPr/>
        </p:nvSpPr>
        <p:spPr>
          <a:xfrm>
            <a:off x="5201735" y="5812959"/>
            <a:ext cx="6851705" cy="601362"/>
          </a:xfrm>
        </p:spPr>
        <p:txBody>
          <a:bodyPr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b="1" dirty="0">
                <a:solidFill>
                  <a:schemeClr val="bg1"/>
                </a:solidFill>
                <a:latin typeface="Roboto Condensed" panose="02000000000000000000" pitchFamily="2" charset="0"/>
              </a:rPr>
              <a:t>JUNIOR, MIDDLE &amp; HIGH SCHOOLS’ STUDENTS</a:t>
            </a:r>
            <a:endParaRPr lang="en-AE" sz="2600" b="1" dirty="0">
              <a:solidFill>
                <a:schemeClr val="bg1"/>
              </a:solidFill>
            </a:endParaRPr>
          </a:p>
        </p:txBody>
      </p:sp>
    </p:spTree>
    <p:extLst>
      <p:ext uri="{BB962C8B-B14F-4D97-AF65-F5344CB8AC3E}">
        <p14:creationId xmlns:p14="http://schemas.microsoft.com/office/powerpoint/2010/main" val="1781166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F94EC-0401-FF53-671D-A8ACDFC23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9024"/>
            <a:ext cx="8175957" cy="4598976"/>
          </a:xfrm>
          <a:prstGeom prst="rect">
            <a:avLst/>
          </a:prstGeom>
        </p:spPr>
      </p:pic>
      <p:sp>
        <p:nvSpPr>
          <p:cNvPr id="15" name="Rectangle 14">
            <a:extLst>
              <a:ext uri="{FF2B5EF4-FFF2-40B4-BE49-F238E27FC236}">
                <a16:creationId xmlns:a16="http://schemas.microsoft.com/office/drawing/2014/main" id="{6D5A5D2B-3EA5-AFB9-349B-6C88CF65ACA3}"/>
              </a:ext>
            </a:extLst>
          </p:cNvPr>
          <p:cNvSpPr/>
          <p:nvPr/>
        </p:nvSpPr>
        <p:spPr>
          <a:xfrm>
            <a:off x="6313154" y="5235662"/>
            <a:ext cx="5629129" cy="1200329"/>
          </a:xfrm>
          <a:prstGeom prst="rect">
            <a:avLst/>
          </a:prstGeom>
          <a:solidFill>
            <a:srgbClr val="B6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14" name="Rectangle 13">
            <a:extLst>
              <a:ext uri="{FF2B5EF4-FFF2-40B4-BE49-F238E27FC236}">
                <a16:creationId xmlns:a16="http://schemas.microsoft.com/office/drawing/2014/main" id="{26613888-2012-0E53-D027-ADA8B6EF9FA7}"/>
              </a:ext>
            </a:extLst>
          </p:cNvPr>
          <p:cNvSpPr/>
          <p:nvPr/>
        </p:nvSpPr>
        <p:spPr>
          <a:xfrm>
            <a:off x="6313154" y="4275170"/>
            <a:ext cx="5629129" cy="869708"/>
          </a:xfrm>
          <a:prstGeom prst="rect">
            <a:avLst/>
          </a:prstGeom>
          <a:solidFill>
            <a:srgbClr val="B6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46" name="Rectangle 45">
            <a:extLst>
              <a:ext uri="{FF2B5EF4-FFF2-40B4-BE49-F238E27FC236}">
                <a16:creationId xmlns:a16="http://schemas.microsoft.com/office/drawing/2014/main" id="{3BA28A45-36E1-4BE4-8AE6-39722FE236D8}"/>
              </a:ext>
            </a:extLst>
          </p:cNvPr>
          <p:cNvSpPr/>
          <p:nvPr/>
        </p:nvSpPr>
        <p:spPr>
          <a:xfrm>
            <a:off x="6313154" y="261453"/>
            <a:ext cx="5629129" cy="3922932"/>
          </a:xfrm>
          <a:prstGeom prst="rect">
            <a:avLst/>
          </a:prstGeom>
          <a:solidFill>
            <a:srgbClr val="B6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grpSp>
        <p:nvGrpSpPr>
          <p:cNvPr id="12" name="Group 11">
            <a:extLst>
              <a:ext uri="{FF2B5EF4-FFF2-40B4-BE49-F238E27FC236}">
                <a16:creationId xmlns:a16="http://schemas.microsoft.com/office/drawing/2014/main" id="{B233EA67-D658-4247-846A-2E9945268B51}"/>
              </a:ext>
            </a:extLst>
          </p:cNvPr>
          <p:cNvGrpSpPr/>
          <p:nvPr/>
        </p:nvGrpSpPr>
        <p:grpSpPr>
          <a:xfrm>
            <a:off x="624674" y="270042"/>
            <a:ext cx="4935117" cy="2345608"/>
            <a:chOff x="3479698" y="2038351"/>
            <a:chExt cx="4935117" cy="2345608"/>
          </a:xfrm>
          <a:solidFill>
            <a:srgbClr val="B60013"/>
          </a:solidFill>
        </p:grpSpPr>
        <p:sp>
          <p:nvSpPr>
            <p:cNvPr id="13" name="Rectangle 12">
              <a:extLst>
                <a:ext uri="{FF2B5EF4-FFF2-40B4-BE49-F238E27FC236}">
                  <a16:creationId xmlns:a16="http://schemas.microsoft.com/office/drawing/2014/main" id="{325A43B6-192F-471A-9AE7-69A31A7FE34A}"/>
                </a:ext>
              </a:extLst>
            </p:cNvPr>
            <p:cNvSpPr/>
            <p:nvPr/>
          </p:nvSpPr>
          <p:spPr>
            <a:xfrm>
              <a:off x="3479698" y="2038351"/>
              <a:ext cx="4935117" cy="2345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2" name="TextBox 21">
              <a:extLst>
                <a:ext uri="{FF2B5EF4-FFF2-40B4-BE49-F238E27FC236}">
                  <a16:creationId xmlns:a16="http://schemas.microsoft.com/office/drawing/2014/main" id="{BA426E9D-FBD2-4DE7-9C2D-8020BB9666D4}"/>
                </a:ext>
              </a:extLst>
            </p:cNvPr>
            <p:cNvSpPr txBox="1"/>
            <p:nvPr/>
          </p:nvSpPr>
          <p:spPr>
            <a:xfrm>
              <a:off x="3850888" y="2366777"/>
              <a:ext cx="4192751" cy="707886"/>
            </a:xfrm>
            <a:prstGeom prst="rect">
              <a:avLst/>
            </a:prstGeom>
            <a:grpFill/>
          </p:spPr>
          <p:txBody>
            <a:bodyPr wrap="none" rtlCol="0">
              <a:spAutoFit/>
            </a:bodyPr>
            <a:lstStyle/>
            <a:p>
              <a:pPr algn="ctr"/>
              <a:r>
                <a:rPr lang="en-US" sz="4000" b="1"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DANCE GROUP</a:t>
              </a:r>
            </a:p>
          </p:txBody>
        </p:sp>
      </p:grpSp>
      <p:sp>
        <p:nvSpPr>
          <p:cNvPr id="43" name="TextBox 42">
            <a:extLst>
              <a:ext uri="{FF2B5EF4-FFF2-40B4-BE49-F238E27FC236}">
                <a16:creationId xmlns:a16="http://schemas.microsoft.com/office/drawing/2014/main" id="{004C5104-22AF-432A-96BC-CD6F4AE6A03B}"/>
              </a:ext>
            </a:extLst>
          </p:cNvPr>
          <p:cNvSpPr txBox="1"/>
          <p:nvPr/>
        </p:nvSpPr>
        <p:spPr>
          <a:xfrm>
            <a:off x="1363709" y="1419337"/>
            <a:ext cx="4041160" cy="338554"/>
          </a:xfrm>
          <a:prstGeom prst="rect">
            <a:avLst/>
          </a:prstGeom>
          <a:noFill/>
        </p:spPr>
        <p:txBody>
          <a:bodyPr wrap="square" rtlCol="0">
            <a:spAutoFit/>
          </a:bodyPr>
          <a:lstStyle/>
          <a:p>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PERFORMANCE &amp; COMPETITION</a:t>
            </a:r>
          </a:p>
        </p:txBody>
      </p:sp>
      <p:sp>
        <p:nvSpPr>
          <p:cNvPr id="45" name="Rectangle 44">
            <a:extLst>
              <a:ext uri="{FF2B5EF4-FFF2-40B4-BE49-F238E27FC236}">
                <a16:creationId xmlns:a16="http://schemas.microsoft.com/office/drawing/2014/main" id="{C29856DF-9587-468A-AD36-5F67D681C426}"/>
              </a:ext>
            </a:extLst>
          </p:cNvPr>
          <p:cNvSpPr/>
          <p:nvPr/>
        </p:nvSpPr>
        <p:spPr>
          <a:xfrm>
            <a:off x="6565465" y="4361931"/>
            <a:ext cx="5161282" cy="662938"/>
          </a:xfrm>
          <a:prstGeom prst="rect">
            <a:avLst/>
          </a:prstGeom>
          <a:noFill/>
        </p:spPr>
        <p:txBody>
          <a:bodyPr wrap="square" rtlCol="0">
            <a:spAutoFit/>
          </a:bodyPr>
          <a:lstStyle/>
          <a:p>
            <a:pPr>
              <a:lnSpc>
                <a:spcPct val="107000"/>
              </a:lnSpc>
            </a:pPr>
            <a:r>
              <a:rPr lang="en-US" b="1" dirty="0">
                <a:solidFill>
                  <a:schemeClr val="bg1"/>
                </a:solidFill>
                <a:latin typeface="Dosis" pitchFamily="2" charset="0"/>
                <a:cs typeface="Arial" panose="020B0604020202020204" pitchFamily="34" charset="0"/>
              </a:rPr>
              <a:t>Second round will be life performance on </a:t>
            </a:r>
            <a:r>
              <a:rPr lang="en-US" b="1" dirty="0" smtClean="0">
                <a:solidFill>
                  <a:schemeClr val="bg1"/>
                </a:solidFill>
                <a:latin typeface="Dosis" pitchFamily="2" charset="0"/>
                <a:cs typeface="Arial" panose="020B0604020202020204" pitchFamily="34" charset="0"/>
              </a:rPr>
              <a:t>stage.</a:t>
            </a:r>
            <a:endParaRPr lang="en-US" b="1" dirty="0">
              <a:solidFill>
                <a:schemeClr val="bg1"/>
              </a:solidFill>
              <a:latin typeface="Dosis" pitchFamily="2" charset="0"/>
              <a:cs typeface="Arial" panose="020B0604020202020204" pitchFamily="34" charset="0"/>
            </a:endParaRPr>
          </a:p>
        </p:txBody>
      </p:sp>
      <p:sp>
        <p:nvSpPr>
          <p:cNvPr id="2" name="TextBox 1">
            <a:extLst>
              <a:ext uri="{FF2B5EF4-FFF2-40B4-BE49-F238E27FC236}">
                <a16:creationId xmlns:a16="http://schemas.microsoft.com/office/drawing/2014/main" id="{0F1514C7-A3C6-A84C-D295-66839B1D0233}"/>
              </a:ext>
            </a:extLst>
          </p:cNvPr>
          <p:cNvSpPr txBox="1"/>
          <p:nvPr/>
        </p:nvSpPr>
        <p:spPr>
          <a:xfrm>
            <a:off x="1386232" y="1889692"/>
            <a:ext cx="3239284" cy="369332"/>
          </a:xfrm>
          <a:prstGeom prst="rect">
            <a:avLst/>
          </a:prstGeom>
          <a:grpFill/>
        </p:spPr>
        <p:txBody>
          <a:bodyPr wrap="square" rtlCol="0">
            <a:spAutoFit/>
          </a:bodyPr>
          <a:lstStyle>
            <a:defPPr>
              <a:defRPr lang="en-US"/>
            </a:defPPr>
            <a:lvl1pPr algn="ctr">
              <a:defRPr sz="4800" b="1" spc="600">
                <a:solidFill>
                  <a:srgbClr val="000000"/>
                </a:solidFill>
                <a:latin typeface="Butler" panose="02070803080706020303" pitchFamily="18" charset="0"/>
                <a:ea typeface="Lato Semibold" panose="020F0502020204030203" pitchFamily="34" charset="0"/>
                <a:cs typeface="Lato Semibold" panose="020F0502020204030203" pitchFamily="34" charset="0"/>
              </a:defRPr>
            </a:lvl1pPr>
          </a:lstStyle>
          <a:p>
            <a:r>
              <a:rPr lang="en-US" sz="1800" dirty="0">
                <a:solidFill>
                  <a:schemeClr val="bg1"/>
                </a:solidFill>
              </a:rPr>
              <a:t>Contest qualifiers</a:t>
            </a:r>
            <a:endParaRPr lang="en-AE" sz="1800" dirty="0">
              <a:solidFill>
                <a:schemeClr val="bg1"/>
              </a:solidFill>
            </a:endParaRPr>
          </a:p>
        </p:txBody>
      </p:sp>
      <p:sp>
        <p:nvSpPr>
          <p:cNvPr id="10" name="Rectangle 9">
            <a:extLst>
              <a:ext uri="{FF2B5EF4-FFF2-40B4-BE49-F238E27FC236}">
                <a16:creationId xmlns:a16="http://schemas.microsoft.com/office/drawing/2014/main" id="{BB1382DA-C793-BD52-020A-A41F187236F6}"/>
              </a:ext>
            </a:extLst>
          </p:cNvPr>
          <p:cNvSpPr/>
          <p:nvPr/>
        </p:nvSpPr>
        <p:spPr>
          <a:xfrm>
            <a:off x="6565465" y="565980"/>
            <a:ext cx="5093713" cy="3607719"/>
          </a:xfrm>
          <a:prstGeom prst="rect">
            <a:avLst/>
          </a:prstGeom>
          <a:noFill/>
        </p:spPr>
        <p:txBody>
          <a:bodyPr wrap="square" rtlCol="0">
            <a:spAutoFit/>
          </a:bodyPr>
          <a:lstStyle/>
          <a:p>
            <a:pPr algn="justLow">
              <a:lnSpc>
                <a:spcPct val="107000"/>
              </a:lnSpc>
            </a:pPr>
            <a:r>
              <a:rPr lang="en-US" b="1" dirty="0">
                <a:solidFill>
                  <a:schemeClr val="bg1"/>
                </a:solidFill>
                <a:latin typeface="Dosis" pitchFamily="2" charset="0"/>
                <a:cs typeface="Arial" panose="020B0604020202020204" pitchFamily="34" charset="0"/>
              </a:rPr>
              <a:t>The contest begins with a preliminary round, in which students make a  pre-recorded  dance and sent it Online.</a:t>
            </a:r>
          </a:p>
          <a:p>
            <a:pPr algn="justLow">
              <a:lnSpc>
                <a:spcPct val="107000"/>
              </a:lnSpc>
            </a:pPr>
            <a:endParaRPr lang="en-US" sz="1200" dirty="0">
              <a:latin typeface="Dosis" pitchFamily="2" charset="0"/>
              <a:cs typeface="Arial" panose="020B0604020202020204" pitchFamily="34" charset="0"/>
            </a:endParaRPr>
          </a:p>
          <a:p>
            <a:pPr algn="justLow" fontAlgn="base"/>
            <a:r>
              <a:rPr lang="en-US" sz="1400" i="0" dirty="0">
                <a:solidFill>
                  <a:schemeClr val="bg1"/>
                </a:solidFill>
                <a:effectLst/>
                <a:latin typeface="Roboto" pitchFamily="2" charset="0"/>
              </a:rPr>
              <a:t>Dance have to be a minimum of 3 minutes and maximum of 5 minutes. When submitting, please label your video file with your FULL name for clear identification, such as Name, school, competition : (Example: STUDENT NAME_SCHOOL</a:t>
            </a:r>
            <a:r>
              <a:rPr lang="en-US" sz="1400" dirty="0">
                <a:solidFill>
                  <a:schemeClr val="bg1"/>
                </a:solidFill>
                <a:latin typeface="Roboto" pitchFamily="2" charset="0"/>
              </a:rPr>
              <a:t>NAME</a:t>
            </a:r>
            <a:r>
              <a:rPr lang="en-US" sz="1400" i="0" dirty="0">
                <a:solidFill>
                  <a:schemeClr val="bg1"/>
                </a:solidFill>
                <a:effectLst/>
                <a:latin typeface="Roboto" pitchFamily="2" charset="0"/>
              </a:rPr>
              <a:t>_DANCE2023).</a:t>
            </a:r>
          </a:p>
          <a:p>
            <a:pPr algn="justLow" fontAlgn="base"/>
            <a:endParaRPr lang="en-US" sz="1400" i="0" dirty="0">
              <a:solidFill>
                <a:schemeClr val="bg1"/>
              </a:solidFill>
              <a:effectLst/>
              <a:latin typeface="Roboto" pitchFamily="2" charset="0"/>
            </a:endParaRPr>
          </a:p>
          <a:p>
            <a:pPr algn="justLow" fontAlgn="base">
              <a:buFont typeface="Arial" panose="020B0604020202020204" pitchFamily="34" charset="0"/>
              <a:buChar char="•"/>
            </a:pPr>
            <a:r>
              <a:rPr lang="en-US" sz="1400" i="0" dirty="0">
                <a:solidFill>
                  <a:schemeClr val="bg1"/>
                </a:solidFill>
                <a:effectLst/>
                <a:latin typeface="Roboto" pitchFamily="2" charset="0"/>
              </a:rPr>
              <a:t>Please submit your video in high-quality MP4 format for better results. We also encourage all competitors to submit videos that are filmed vertically (Portrait) NOT HORIZONTAL, if you are recording from your </a:t>
            </a:r>
            <a:r>
              <a:rPr lang="en-US" sz="1200" i="0" dirty="0">
                <a:solidFill>
                  <a:schemeClr val="bg1"/>
                </a:solidFill>
                <a:effectLst/>
                <a:latin typeface="Roboto" pitchFamily="2" charset="0"/>
              </a:rPr>
              <a:t>phone.</a:t>
            </a:r>
          </a:p>
          <a:p>
            <a:pPr algn="justLow">
              <a:lnSpc>
                <a:spcPct val="107000"/>
              </a:lnSpc>
            </a:pPr>
            <a:endParaRPr lang="en-US" b="1" dirty="0">
              <a:latin typeface="Dosis" pitchFamily="2" charset="0"/>
              <a:cs typeface="Arial" panose="020B0604020202020204" pitchFamily="34" charset="0"/>
            </a:endParaRPr>
          </a:p>
        </p:txBody>
      </p:sp>
      <p:sp>
        <p:nvSpPr>
          <p:cNvPr id="16" name="Rectangle 15">
            <a:extLst>
              <a:ext uri="{FF2B5EF4-FFF2-40B4-BE49-F238E27FC236}">
                <a16:creationId xmlns:a16="http://schemas.microsoft.com/office/drawing/2014/main" id="{5F887CCE-8719-2323-A36E-7776A99FEBA7}"/>
              </a:ext>
            </a:extLst>
          </p:cNvPr>
          <p:cNvSpPr/>
          <p:nvPr/>
        </p:nvSpPr>
        <p:spPr>
          <a:xfrm>
            <a:off x="6565465" y="5417714"/>
            <a:ext cx="5161282" cy="662938"/>
          </a:xfrm>
          <a:prstGeom prst="rect">
            <a:avLst/>
          </a:prstGeom>
          <a:noFill/>
        </p:spPr>
        <p:txBody>
          <a:bodyPr wrap="square" rtlCol="0">
            <a:spAutoFit/>
          </a:bodyPr>
          <a:lstStyle/>
          <a:p>
            <a:pPr>
              <a:lnSpc>
                <a:spcPct val="107000"/>
              </a:lnSpc>
            </a:pPr>
            <a:r>
              <a:rPr lang="en-US" b="1" dirty="0">
                <a:solidFill>
                  <a:schemeClr val="bg1"/>
                </a:solidFill>
                <a:latin typeface="Dosis" pitchFamily="2" charset="0"/>
                <a:cs typeface="Arial" panose="020B0604020202020204" pitchFamily="34" charset="0"/>
              </a:rPr>
              <a:t>Finalist will be life performance on stage in front of parents and audience in a festival 17</a:t>
            </a:r>
            <a:r>
              <a:rPr lang="en-US" b="1" baseline="30000" dirty="0">
                <a:solidFill>
                  <a:schemeClr val="bg1"/>
                </a:solidFill>
                <a:latin typeface="Dosis" pitchFamily="2" charset="0"/>
                <a:cs typeface="Arial" panose="020B0604020202020204" pitchFamily="34" charset="0"/>
              </a:rPr>
              <a:t>th</a:t>
            </a:r>
            <a:r>
              <a:rPr lang="en-US" b="1" dirty="0">
                <a:solidFill>
                  <a:schemeClr val="bg1"/>
                </a:solidFill>
                <a:latin typeface="Dosis" pitchFamily="2" charset="0"/>
                <a:cs typeface="Arial" panose="020B0604020202020204" pitchFamily="34" charset="0"/>
              </a:rPr>
              <a:t> MARCH 2023.</a:t>
            </a:r>
          </a:p>
        </p:txBody>
      </p:sp>
      <p:sp>
        <p:nvSpPr>
          <p:cNvPr id="17" name="TextBox 16">
            <a:extLst>
              <a:ext uri="{FF2B5EF4-FFF2-40B4-BE49-F238E27FC236}">
                <a16:creationId xmlns:a16="http://schemas.microsoft.com/office/drawing/2014/main" id="{E8610B24-0E3E-D010-E953-E2B18EA45D89}"/>
              </a:ext>
            </a:extLst>
          </p:cNvPr>
          <p:cNvSpPr txBox="1"/>
          <p:nvPr/>
        </p:nvSpPr>
        <p:spPr>
          <a:xfrm>
            <a:off x="5784318" y="403674"/>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1</a:t>
            </a:r>
            <a:endParaRPr lang="en-AE" sz="6000" b="1" dirty="0">
              <a:solidFill>
                <a:schemeClr val="bg1"/>
              </a:solidFill>
              <a:latin typeface="Dosis" pitchFamily="2" charset="0"/>
              <a:cs typeface="Arial" panose="020B0604020202020204" pitchFamily="34" charset="0"/>
            </a:endParaRPr>
          </a:p>
        </p:txBody>
      </p:sp>
      <p:sp>
        <p:nvSpPr>
          <p:cNvPr id="18" name="TextBox 17">
            <a:extLst>
              <a:ext uri="{FF2B5EF4-FFF2-40B4-BE49-F238E27FC236}">
                <a16:creationId xmlns:a16="http://schemas.microsoft.com/office/drawing/2014/main" id="{3193CB49-17F7-C687-F882-2298B93A5352}"/>
              </a:ext>
            </a:extLst>
          </p:cNvPr>
          <p:cNvSpPr txBox="1"/>
          <p:nvPr/>
        </p:nvSpPr>
        <p:spPr>
          <a:xfrm>
            <a:off x="5712853" y="4173699"/>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2</a:t>
            </a:r>
            <a:endParaRPr lang="en-AE" sz="6000" b="1" dirty="0">
              <a:solidFill>
                <a:schemeClr val="bg1"/>
              </a:solidFill>
              <a:latin typeface="Dosis" pitchFamily="2" charset="0"/>
              <a:cs typeface="Arial" panose="020B0604020202020204" pitchFamily="34" charset="0"/>
            </a:endParaRPr>
          </a:p>
        </p:txBody>
      </p:sp>
      <p:sp>
        <p:nvSpPr>
          <p:cNvPr id="19" name="TextBox 18">
            <a:extLst>
              <a:ext uri="{FF2B5EF4-FFF2-40B4-BE49-F238E27FC236}">
                <a16:creationId xmlns:a16="http://schemas.microsoft.com/office/drawing/2014/main" id="{CAE8D27F-4FC0-B937-713A-BB2DBC7A2D88}"/>
              </a:ext>
            </a:extLst>
          </p:cNvPr>
          <p:cNvSpPr txBox="1"/>
          <p:nvPr/>
        </p:nvSpPr>
        <p:spPr>
          <a:xfrm>
            <a:off x="5712853" y="5327994"/>
            <a:ext cx="338769" cy="1015663"/>
          </a:xfrm>
          <a:prstGeom prst="rect">
            <a:avLst/>
          </a:prstGeom>
          <a:noFill/>
        </p:spPr>
        <p:txBody>
          <a:bodyPr wrap="square">
            <a:spAutoFit/>
          </a:bodyPr>
          <a:lstStyle/>
          <a:p>
            <a:r>
              <a:rPr lang="en-US" sz="6000" b="1" dirty="0">
                <a:solidFill>
                  <a:schemeClr val="bg1"/>
                </a:solidFill>
                <a:latin typeface="Dosis" pitchFamily="2" charset="0"/>
                <a:cs typeface="Arial" panose="020B0604020202020204" pitchFamily="34" charset="0"/>
              </a:rPr>
              <a:t>3</a:t>
            </a:r>
            <a:endParaRPr lang="en-AE" sz="6000" b="1" dirty="0">
              <a:solidFill>
                <a:schemeClr val="bg1"/>
              </a:solidFill>
              <a:latin typeface="Dosis" pitchFamily="2" charset="0"/>
              <a:cs typeface="Arial" panose="020B0604020202020204" pitchFamily="34" charset="0"/>
            </a:endParaRPr>
          </a:p>
        </p:txBody>
      </p:sp>
      <p:sp>
        <p:nvSpPr>
          <p:cNvPr id="23" name="TextBox 22">
            <a:extLst>
              <a:ext uri="{FF2B5EF4-FFF2-40B4-BE49-F238E27FC236}">
                <a16:creationId xmlns:a16="http://schemas.microsoft.com/office/drawing/2014/main" id="{438A5D14-611C-0610-CA8F-167FD7431346}"/>
              </a:ext>
            </a:extLst>
          </p:cNvPr>
          <p:cNvSpPr txBox="1"/>
          <p:nvPr/>
        </p:nvSpPr>
        <p:spPr>
          <a:xfrm>
            <a:off x="654794" y="2796093"/>
            <a:ext cx="4904997" cy="1015663"/>
          </a:xfrm>
          <a:prstGeom prst="rect">
            <a:avLst/>
          </a:prstGeom>
          <a:noFill/>
        </p:spPr>
        <p:txBody>
          <a:bodyPr wrap="none" rtlCol="0">
            <a:spAutoFit/>
          </a:bodyPr>
          <a:lstStyle/>
          <a:p>
            <a:r>
              <a:rPr lang="en-US" sz="2400" b="1" dirty="0">
                <a:solidFill>
                  <a:schemeClr val="bg1"/>
                </a:solidFill>
                <a:latin typeface="Roboto" pitchFamily="2" charset="0"/>
              </a:rPr>
              <a:t>From Second Round… </a:t>
            </a:r>
          </a:p>
          <a:p>
            <a:r>
              <a:rPr lang="en-US" sz="1800" dirty="0">
                <a:solidFill>
                  <a:schemeClr val="bg1"/>
                </a:solidFill>
                <a:latin typeface="Roboto" pitchFamily="2" charset="0"/>
              </a:rPr>
              <a:t>The choice of the costume will be considered.</a:t>
            </a:r>
          </a:p>
          <a:p>
            <a:endParaRPr lang="en-AE" dirty="0"/>
          </a:p>
        </p:txBody>
      </p:sp>
    </p:spTree>
    <p:extLst>
      <p:ext uri="{BB962C8B-B14F-4D97-AF65-F5344CB8AC3E}">
        <p14:creationId xmlns:p14="http://schemas.microsoft.com/office/powerpoint/2010/main" val="297572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B2F4348-C13B-7762-1F32-A575CD9CD5D5}"/>
              </a:ext>
            </a:extLst>
          </p:cNvPr>
          <p:cNvGraphicFramePr>
            <a:graphicFrameLocks noChangeAspect="1"/>
          </p:cNvGraphicFramePr>
          <p:nvPr>
            <p:extLst>
              <p:ext uri="{D42A27DB-BD31-4B8C-83A1-F6EECF244321}">
                <p14:modId xmlns:p14="http://schemas.microsoft.com/office/powerpoint/2010/main" val="1513975122"/>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4106" r:id="rId3" imgW="16253640" imgH="9142560" progId="">
                  <p:embed/>
                </p:oleObj>
              </mc:Choice>
              <mc:Fallback>
                <p:oleObj r:id="rId3" imgW="16253640" imgH="9142560" progId="">
                  <p:embed/>
                  <p:pic>
                    <p:nvPicPr>
                      <p:cNvPr id="3" name="Object 2">
                        <a:extLst>
                          <a:ext uri="{FF2B5EF4-FFF2-40B4-BE49-F238E27FC236}">
                            <a16:creationId xmlns:a16="http://schemas.microsoft.com/office/drawing/2014/main" id="{CB2F4348-C13B-7762-1F32-A575CD9CD5D5}"/>
                          </a:ext>
                        </a:extLst>
                      </p:cNvPr>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BC6B1D05-B135-4DED-9098-D89C61276A59}"/>
              </a:ext>
            </a:extLst>
          </p:cNvPr>
          <p:cNvSpPr/>
          <p:nvPr/>
        </p:nvSpPr>
        <p:spPr>
          <a:xfrm>
            <a:off x="602922" y="744360"/>
            <a:ext cx="4631238" cy="1938992"/>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ACB2AA6-A410-47B0-8821-3451AFD1061E}"/>
              </a:ext>
            </a:extLst>
          </p:cNvPr>
          <p:cNvSpPr/>
          <p:nvPr/>
        </p:nvSpPr>
        <p:spPr>
          <a:xfrm>
            <a:off x="491410" y="867470"/>
            <a:ext cx="4631238" cy="1384995"/>
          </a:xfrm>
          <a:prstGeom prst="rect">
            <a:avLst/>
          </a:prstGeom>
        </p:spPr>
        <p:txBody>
          <a:bodyPr wrap="square">
            <a:spAutoFit/>
          </a:bodyPr>
          <a:lstStyle/>
          <a:p>
            <a:pPr algn="r"/>
            <a:r>
              <a:rPr lang="en-US" sz="4000" dirty="0">
                <a:solidFill>
                  <a:schemeClr val="bg2">
                    <a:lumMod val="95000"/>
                  </a:schemeClr>
                </a:solidFill>
                <a:latin typeface="Montserrat Black" panose="00000A00000000000000" pitchFamily="50" charset="0"/>
              </a:rPr>
              <a:t>PHOTOGRAPHY</a:t>
            </a:r>
          </a:p>
          <a:p>
            <a:pPr algn="r"/>
            <a:r>
              <a:rPr lang="en-US" sz="4400" dirty="0">
                <a:solidFill>
                  <a:schemeClr val="bg2">
                    <a:lumMod val="95000"/>
                  </a:schemeClr>
                </a:solidFill>
                <a:latin typeface="Montserrat Black" panose="00000A00000000000000" pitchFamily="50" charset="0"/>
              </a:rPr>
              <a:t>COMPETITION</a:t>
            </a:r>
            <a:endParaRPr lang="id-ID" sz="4400" dirty="0">
              <a:solidFill>
                <a:schemeClr val="bg2">
                  <a:lumMod val="95000"/>
                </a:schemeClr>
              </a:solidFill>
              <a:latin typeface="Montserrat Black" panose="00000A00000000000000" pitchFamily="50" charset="0"/>
            </a:endParaRPr>
          </a:p>
        </p:txBody>
      </p:sp>
      <p:sp>
        <p:nvSpPr>
          <p:cNvPr id="32" name="TextBox 31">
            <a:extLst>
              <a:ext uri="{FF2B5EF4-FFF2-40B4-BE49-F238E27FC236}">
                <a16:creationId xmlns:a16="http://schemas.microsoft.com/office/drawing/2014/main" id="{7FA6C764-DF6F-469D-9CF3-C7811BFF763F}"/>
              </a:ext>
            </a:extLst>
          </p:cNvPr>
          <p:cNvSpPr txBox="1"/>
          <p:nvPr/>
        </p:nvSpPr>
        <p:spPr>
          <a:xfrm>
            <a:off x="10394393" y="2990702"/>
            <a:ext cx="788999" cy="3770263"/>
          </a:xfrm>
          <a:prstGeom prst="rect">
            <a:avLst/>
          </a:prstGeom>
          <a:noFill/>
        </p:spPr>
        <p:txBody>
          <a:bodyPr wrap="square" rtlCol="0">
            <a:spAutoFit/>
          </a:bodyPr>
          <a:lstStyle/>
          <a:p>
            <a:r>
              <a:rPr lang="en-US" sz="23900" b="1" spc="-150" dirty="0">
                <a:solidFill>
                  <a:srgbClr val="F8A2C5"/>
                </a:solidFill>
                <a:latin typeface="Butler" panose="02070803080706020303" pitchFamily="18" charset="0"/>
                <a:ea typeface="Lato Black" panose="020F0502020204030203" pitchFamily="34" charset="0"/>
                <a:cs typeface="Lato Black" panose="020F0502020204030203" pitchFamily="34" charset="0"/>
              </a:rPr>
              <a:t>5</a:t>
            </a:r>
            <a:endParaRPr lang="en-AE" sz="23900" dirty="0">
              <a:solidFill>
                <a:srgbClr val="F8A2C5"/>
              </a:solidFill>
            </a:endParaRPr>
          </a:p>
        </p:txBody>
      </p:sp>
      <p:sp>
        <p:nvSpPr>
          <p:cNvPr id="4" name="TextBox 3">
            <a:extLst>
              <a:ext uri="{FF2B5EF4-FFF2-40B4-BE49-F238E27FC236}">
                <a16:creationId xmlns:a16="http://schemas.microsoft.com/office/drawing/2014/main" id="{8E9A6F5C-C36F-F035-1B49-A33397157CEE}"/>
              </a:ext>
            </a:extLst>
          </p:cNvPr>
          <p:cNvSpPr txBox="1"/>
          <p:nvPr/>
        </p:nvSpPr>
        <p:spPr>
          <a:xfrm>
            <a:off x="600306" y="4836142"/>
            <a:ext cx="3239943" cy="1477328"/>
          </a:xfrm>
          <a:prstGeom prst="rect">
            <a:avLst/>
          </a:prstGeom>
          <a:noFill/>
        </p:spPr>
        <p:txBody>
          <a:bodyPr wrap="square" rtlCol="0">
            <a:spAutoFit/>
          </a:bodyPr>
          <a:lstStyle/>
          <a:p>
            <a:pPr algn="justLow"/>
            <a:r>
              <a:rPr lang="en-US" b="0" i="0" dirty="0">
                <a:solidFill>
                  <a:schemeClr val="bg1"/>
                </a:solidFill>
                <a:effectLst/>
                <a:latin typeface="Roboto" pitchFamily="2" charset="0"/>
                <a:ea typeface="Roboto" pitchFamily="2" charset="0"/>
              </a:rPr>
              <a:t>If your child is constantly looking for the best angle, lighting and composition for </a:t>
            </a:r>
            <a:r>
              <a:rPr lang="en-US" dirty="0" smtClean="0">
                <a:solidFill>
                  <a:schemeClr val="bg1"/>
                </a:solidFill>
                <a:latin typeface="Roboto" pitchFamily="2" charset="0"/>
                <a:ea typeface="Roboto" pitchFamily="2" charset="0"/>
              </a:rPr>
              <a:t>his/</a:t>
            </a:r>
            <a:r>
              <a:rPr lang="en-US" b="0" i="0" dirty="0" smtClean="0">
                <a:solidFill>
                  <a:schemeClr val="bg1"/>
                </a:solidFill>
                <a:effectLst/>
                <a:latin typeface="Roboto" pitchFamily="2" charset="0"/>
                <a:ea typeface="Roboto" pitchFamily="2" charset="0"/>
              </a:rPr>
              <a:t>her </a:t>
            </a:r>
            <a:r>
              <a:rPr lang="en-US" b="0" i="0" dirty="0">
                <a:solidFill>
                  <a:schemeClr val="bg1"/>
                </a:solidFill>
                <a:effectLst/>
                <a:latin typeface="Roboto" pitchFamily="2" charset="0"/>
                <a:ea typeface="Roboto" pitchFamily="2" charset="0"/>
              </a:rPr>
              <a:t>shots, you shouldn't let </a:t>
            </a:r>
            <a:r>
              <a:rPr lang="en-US" b="0" i="0" dirty="0" smtClean="0">
                <a:solidFill>
                  <a:schemeClr val="bg1"/>
                </a:solidFill>
                <a:effectLst/>
                <a:latin typeface="Roboto" pitchFamily="2" charset="0"/>
                <a:ea typeface="Roboto" pitchFamily="2" charset="0"/>
              </a:rPr>
              <a:t>their </a:t>
            </a:r>
            <a:r>
              <a:rPr lang="en-US" b="0" i="0" dirty="0">
                <a:solidFill>
                  <a:schemeClr val="bg1"/>
                </a:solidFill>
                <a:effectLst/>
                <a:latin typeface="Roboto" pitchFamily="2" charset="0"/>
                <a:ea typeface="Roboto" pitchFamily="2" charset="0"/>
              </a:rPr>
              <a:t>talent </a:t>
            </a:r>
            <a:r>
              <a:rPr lang="en-US" dirty="0" smtClean="0">
                <a:solidFill>
                  <a:schemeClr val="bg1"/>
                </a:solidFill>
                <a:latin typeface="Roboto" pitchFamily="2" charset="0"/>
                <a:ea typeface="Roboto" pitchFamily="2" charset="0"/>
              </a:rPr>
              <a:t>be</a:t>
            </a:r>
            <a:r>
              <a:rPr lang="en-US" b="0" i="0" dirty="0" smtClean="0">
                <a:solidFill>
                  <a:schemeClr val="bg1"/>
                </a:solidFill>
                <a:effectLst/>
                <a:latin typeface="Roboto" pitchFamily="2" charset="0"/>
                <a:ea typeface="Roboto" pitchFamily="2" charset="0"/>
              </a:rPr>
              <a:t> wasted!</a:t>
            </a:r>
            <a:endParaRPr lang="en-AE" dirty="0">
              <a:solidFill>
                <a:schemeClr val="bg1"/>
              </a:solidFill>
              <a:latin typeface="Roboto" pitchFamily="2" charset="0"/>
              <a:ea typeface="Roboto" pitchFamily="2" charset="0"/>
            </a:endParaRPr>
          </a:p>
        </p:txBody>
      </p:sp>
      <p:sp>
        <p:nvSpPr>
          <p:cNvPr id="8" name="TextBox 7">
            <a:extLst>
              <a:ext uri="{FF2B5EF4-FFF2-40B4-BE49-F238E27FC236}">
                <a16:creationId xmlns:a16="http://schemas.microsoft.com/office/drawing/2014/main" id="{DC810453-1523-F2DC-289A-4CAA17DE1B99}"/>
              </a:ext>
            </a:extLst>
          </p:cNvPr>
          <p:cNvSpPr txBox="1"/>
          <p:nvPr/>
        </p:nvSpPr>
        <p:spPr>
          <a:xfrm>
            <a:off x="6359275" y="5929968"/>
            <a:ext cx="5559535" cy="830997"/>
          </a:xfrm>
          <a:prstGeom prst="rect">
            <a:avLst/>
          </a:prstGeom>
          <a:noFill/>
        </p:spPr>
        <p:txBody>
          <a:bodyPr wrap="none" rtlCol="0">
            <a:spAutoFit/>
          </a:bodyPr>
          <a:lstStyle/>
          <a:p>
            <a:r>
              <a:rPr lang="en-US" sz="4800" b="1" dirty="0">
                <a:solidFill>
                  <a:schemeClr val="bg1"/>
                </a:solidFill>
                <a:latin typeface="Bahnschrift SemiBold SemiConden" panose="020B0502040204020203" pitchFamily="34" charset="0"/>
              </a:rPr>
              <a:t>ONLINE REGISTRATION</a:t>
            </a:r>
            <a:endParaRPr lang="en-AE" sz="4800" b="1"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8369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CDFD57-ED32-010F-8491-B161F9D22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7" y="0"/>
            <a:ext cx="7758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CF18FF8-6485-9080-8B4B-629824C74A4D}"/>
              </a:ext>
            </a:extLst>
          </p:cNvPr>
          <p:cNvSpPr/>
          <p:nvPr/>
        </p:nvSpPr>
        <p:spPr>
          <a:xfrm>
            <a:off x="-1" y="5593492"/>
            <a:ext cx="4761471" cy="12686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utler" panose="02070803080706020303"/>
              </a:rPr>
              <a:t>MOBILE CONTEST</a:t>
            </a:r>
            <a:endParaRPr lang="en-AE" sz="3200" b="1" dirty="0">
              <a:latin typeface="Butler" panose="02070803080706020303"/>
            </a:endParaRPr>
          </a:p>
          <a:p>
            <a:pPr algn="ctr"/>
            <a:endParaRPr lang="en-AE" dirty="0"/>
          </a:p>
        </p:txBody>
      </p:sp>
      <p:sp>
        <p:nvSpPr>
          <p:cNvPr id="27" name="Rectangle 26">
            <a:extLst>
              <a:ext uri="{FF2B5EF4-FFF2-40B4-BE49-F238E27FC236}">
                <a16:creationId xmlns:a16="http://schemas.microsoft.com/office/drawing/2014/main" id="{471E8F7A-3C08-C526-C9CB-C4089BD6D14C}"/>
              </a:ext>
            </a:extLst>
          </p:cNvPr>
          <p:cNvSpPr/>
          <p:nvPr/>
        </p:nvSpPr>
        <p:spPr>
          <a:xfrm>
            <a:off x="0" y="4234250"/>
            <a:ext cx="4761471" cy="126862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Butler" panose="02070803080706020303"/>
              </a:rPr>
              <a:t>PROFESSIONAL CONTEST</a:t>
            </a:r>
            <a:endParaRPr lang="en-AE" sz="3200" b="1" dirty="0">
              <a:latin typeface="Butler" panose="02070803080706020303"/>
            </a:endParaRPr>
          </a:p>
        </p:txBody>
      </p:sp>
      <p:sp>
        <p:nvSpPr>
          <p:cNvPr id="2" name="TextBox 1">
            <a:extLst>
              <a:ext uri="{FF2B5EF4-FFF2-40B4-BE49-F238E27FC236}">
                <a16:creationId xmlns:a16="http://schemas.microsoft.com/office/drawing/2014/main" id="{9E587C1F-78F0-0F7B-9EE7-2DA76101D972}"/>
              </a:ext>
            </a:extLst>
          </p:cNvPr>
          <p:cNvSpPr txBox="1"/>
          <p:nvPr/>
        </p:nvSpPr>
        <p:spPr>
          <a:xfrm>
            <a:off x="580769" y="796251"/>
            <a:ext cx="3109784" cy="2641749"/>
          </a:xfrm>
          <a:prstGeom prst="rect">
            <a:avLst/>
          </a:prstGeom>
          <a:noFill/>
        </p:spPr>
        <p:txBody>
          <a:bodyPr wrap="square" rtlCol="0">
            <a:spAutoFit/>
          </a:bodyPr>
          <a:lstStyle/>
          <a:p>
            <a:pPr algn="justLow">
              <a:lnSpc>
                <a:spcPct val="150000"/>
              </a:lnSpc>
            </a:pPr>
            <a:r>
              <a:rPr lang="en-US" sz="1400" b="1" i="0" dirty="0">
                <a:effectLst/>
                <a:latin typeface="Roboto" pitchFamily="2" charset="0"/>
                <a:ea typeface="Roboto" pitchFamily="2" charset="0"/>
              </a:rPr>
              <a:t>Photography is a great medium as you can approach it from many angles from the super-technical to the purely artistic, and it can inspire groups that struggle with other art forms. Most people have access to a phone with a camera, and that’s all you need to take part. </a:t>
            </a:r>
            <a:endParaRPr lang="en-AE" sz="1400" b="1" dirty="0">
              <a:latin typeface="Roboto" pitchFamily="2" charset="0"/>
              <a:ea typeface="Roboto" pitchFamily="2" charset="0"/>
            </a:endParaRPr>
          </a:p>
        </p:txBody>
      </p:sp>
    </p:spTree>
    <p:extLst>
      <p:ext uri="{BB962C8B-B14F-4D97-AF65-F5344CB8AC3E}">
        <p14:creationId xmlns:p14="http://schemas.microsoft.com/office/powerpoint/2010/main" val="3363538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C7175FC-2371-49EC-9564-15D255BBC580}"/>
              </a:ext>
            </a:extLst>
          </p:cNvPr>
          <p:cNvGrpSpPr/>
          <p:nvPr/>
        </p:nvGrpSpPr>
        <p:grpSpPr>
          <a:xfrm>
            <a:off x="223606" y="4356163"/>
            <a:ext cx="6756206" cy="2345608"/>
            <a:chOff x="3479698" y="2038351"/>
            <a:chExt cx="4935117" cy="2345608"/>
          </a:xfrm>
        </p:grpSpPr>
        <p:sp>
          <p:nvSpPr>
            <p:cNvPr id="23" name="Rectangle 22">
              <a:extLst>
                <a:ext uri="{FF2B5EF4-FFF2-40B4-BE49-F238E27FC236}">
                  <a16:creationId xmlns:a16="http://schemas.microsoft.com/office/drawing/2014/main" id="{B3AB28DB-0EA0-4405-9332-E9F36E7FBA34}"/>
                </a:ext>
              </a:extLst>
            </p:cNvPr>
            <p:cNvSpPr/>
            <p:nvPr/>
          </p:nvSpPr>
          <p:spPr>
            <a:xfrm>
              <a:off x="3479698" y="2038351"/>
              <a:ext cx="4935117" cy="2345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4" name="Rectangle 23">
              <a:extLst>
                <a:ext uri="{FF2B5EF4-FFF2-40B4-BE49-F238E27FC236}">
                  <a16:creationId xmlns:a16="http://schemas.microsoft.com/office/drawing/2014/main" id="{F6021530-2F64-41ED-A076-9CCBD6F0E5A7}"/>
                </a:ext>
              </a:extLst>
            </p:cNvPr>
            <p:cNvSpPr/>
            <p:nvPr/>
          </p:nvSpPr>
          <p:spPr>
            <a:xfrm>
              <a:off x="3873079" y="3242127"/>
              <a:ext cx="4148353" cy="707886"/>
            </a:xfrm>
            <a:prstGeom prst="rect">
              <a:avLst/>
            </a:prstGeom>
          </p:spPr>
          <p:txBody>
            <a:bodyPr wrap="square">
              <a:spAutoFit/>
            </a:bodyPr>
            <a:lstStyle/>
            <a:p>
              <a:pPr algn="ctr"/>
              <a:r>
                <a:rPr lang="en-US" sz="4000" b="1" dirty="0">
                  <a:latin typeface="Butler" panose="02070803080706020303"/>
                </a:rPr>
                <a:t>PROFESSIONAL CONTEST</a:t>
              </a:r>
              <a:endParaRPr lang="en-AE" sz="4000" b="1" dirty="0">
                <a:latin typeface="Butler" panose="02070803080706020303"/>
              </a:endParaRPr>
            </a:p>
          </p:txBody>
        </p:sp>
        <p:sp>
          <p:nvSpPr>
            <p:cNvPr id="25" name="TextBox 24">
              <a:extLst>
                <a:ext uri="{FF2B5EF4-FFF2-40B4-BE49-F238E27FC236}">
                  <a16:creationId xmlns:a16="http://schemas.microsoft.com/office/drawing/2014/main" id="{0C378CC3-906F-4C9B-9FE2-879750E98B47}"/>
                </a:ext>
              </a:extLst>
            </p:cNvPr>
            <p:cNvSpPr txBox="1"/>
            <p:nvPr/>
          </p:nvSpPr>
          <p:spPr>
            <a:xfrm>
              <a:off x="3757768" y="2366777"/>
              <a:ext cx="4378976" cy="1015663"/>
            </a:xfrm>
            <a:prstGeom prst="rect">
              <a:avLst/>
            </a:prstGeom>
            <a:noFill/>
          </p:spPr>
          <p:txBody>
            <a:bodyPr wrap="none" rtlCol="0">
              <a:spAutoFit/>
            </a:bodyPr>
            <a:lstStyle/>
            <a:p>
              <a:pPr algn="ctr"/>
              <a:r>
                <a:rPr lang="en-US" sz="6000" b="1"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PHOTOGRAPHY</a:t>
              </a:r>
            </a:p>
          </p:txBody>
        </p:sp>
      </p:grpSp>
      <p:sp>
        <p:nvSpPr>
          <p:cNvPr id="26" name="Title 3">
            <a:extLst>
              <a:ext uri="{FF2B5EF4-FFF2-40B4-BE49-F238E27FC236}">
                <a16:creationId xmlns:a16="http://schemas.microsoft.com/office/drawing/2014/main" id="{C0EB9390-7277-4456-931B-6ED409CFDDF0}"/>
              </a:ext>
            </a:extLst>
          </p:cNvPr>
          <p:cNvSpPr txBox="1">
            <a:spLocks/>
          </p:cNvSpPr>
          <p:nvPr/>
        </p:nvSpPr>
        <p:spPr>
          <a:xfrm>
            <a:off x="223606" y="357319"/>
            <a:ext cx="4415779" cy="3812289"/>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justLow">
              <a:lnSpc>
                <a:spcPct val="200000"/>
              </a:lnSpc>
            </a:pPr>
            <a:r>
              <a:rPr lang="en-US" sz="800" dirty="0"/>
              <a:t/>
            </a:r>
            <a:br>
              <a:rPr lang="en-US" sz="800" dirty="0"/>
            </a:br>
            <a:r>
              <a:rPr lang="en-US" sz="1200" b="0" dirty="0">
                <a:latin typeface="Adobe Fan Heiti Std B" panose="020B0700000000000000" pitchFamily="34" charset="-128"/>
                <a:ea typeface="Adobe Fan Heiti Std B" panose="020B0700000000000000" pitchFamily="34" charset="-128"/>
              </a:rPr>
              <a:t>We hope the ‘A Day in Your Life’ photography competition can open up a world of different photographic ideas, on any subject or style. The 2019 winners had their work exhibited at the world-famous Saatchi Gallery, while others won Leica camera equipment, University of the Arts offer short university courses, bursaries, mentorships and memberships to respected photographic clubs.</a:t>
            </a:r>
          </a:p>
          <a:p>
            <a:pPr algn="justLow">
              <a:lnSpc>
                <a:spcPct val="200000"/>
              </a:lnSpc>
            </a:pPr>
            <a:endParaRPr lang="en-US" sz="900" b="0" dirty="0">
              <a:solidFill>
                <a:srgbClr val="222222"/>
              </a:solidFill>
              <a:latin typeface="Adobe Fan Heiti Std B" panose="020B0700000000000000" pitchFamily="34" charset="-128"/>
              <a:ea typeface="Adobe Fan Heiti Std B" panose="020B0700000000000000" pitchFamily="34" charset="-128"/>
            </a:endParaRPr>
          </a:p>
          <a:p>
            <a:pPr algn="justLow">
              <a:lnSpc>
                <a:spcPct val="200000"/>
              </a:lnSpc>
            </a:pPr>
            <a:r>
              <a:rPr lang="en-US" sz="1200" b="0" dirty="0">
                <a:latin typeface="Adobe Fan Heiti Std B" panose="020B0700000000000000" pitchFamily="34" charset="-128"/>
                <a:ea typeface="Adobe Fan Heiti Std B" panose="020B0700000000000000" pitchFamily="34" charset="-128"/>
              </a:rPr>
              <a:t>What we're asking is for Young People to submit 5 photographs that tell the story of a day in their lives.</a:t>
            </a:r>
          </a:p>
          <a:p>
            <a:pPr algn="justLow">
              <a:lnSpc>
                <a:spcPct val="200000"/>
              </a:lnSpc>
            </a:pPr>
            <a:endParaRPr lang="en-US" sz="1100" i="0" dirty="0">
              <a:solidFill>
                <a:srgbClr val="212529"/>
              </a:solidFill>
              <a:effectLst/>
              <a:latin typeface="Roboto" pitchFamily="2" charset="0"/>
            </a:endParaRPr>
          </a:p>
        </p:txBody>
      </p:sp>
      <p:pic>
        <p:nvPicPr>
          <p:cNvPr id="5" name="Picture Placeholder 4">
            <a:extLst>
              <a:ext uri="{FF2B5EF4-FFF2-40B4-BE49-F238E27FC236}">
                <a16:creationId xmlns:a16="http://schemas.microsoft.com/office/drawing/2014/main" id="{39411D03-886D-11AE-BDA2-C531A9421D6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5959" b="5959"/>
          <a:stretch/>
        </p:blipFill>
        <p:spPr>
          <a:xfrm>
            <a:off x="7137672" y="2485371"/>
            <a:ext cx="3421744" cy="4216400"/>
          </a:xfrm>
          <a:prstGeom prst="rect">
            <a:avLst/>
          </a:prstGeom>
        </p:spPr>
      </p:pic>
      <p:pic>
        <p:nvPicPr>
          <p:cNvPr id="3" name="Picture Placeholder 2">
            <a:extLst>
              <a:ext uri="{FF2B5EF4-FFF2-40B4-BE49-F238E27FC236}">
                <a16:creationId xmlns:a16="http://schemas.microsoft.com/office/drawing/2014/main" id="{948FFEDB-5B38-47F8-05C6-AAAE5D31016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783" r="22783"/>
          <a:stretch>
            <a:fillRect/>
          </a:stretch>
        </p:blipFill>
        <p:spPr>
          <a:xfrm>
            <a:off x="4888259" y="303976"/>
            <a:ext cx="3421744" cy="4216400"/>
          </a:xfrm>
        </p:spPr>
      </p:pic>
    </p:spTree>
    <p:extLst>
      <p:ext uri="{BB962C8B-B14F-4D97-AF65-F5344CB8AC3E}">
        <p14:creationId xmlns:p14="http://schemas.microsoft.com/office/powerpoint/2010/main" val="30456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7176" name="Picture 8" descr="Alexandria in Egypt">
            <a:extLst>
              <a:ext uri="{FF2B5EF4-FFF2-40B4-BE49-F238E27FC236}">
                <a16:creationId xmlns:a16="http://schemas.microsoft.com/office/drawing/2014/main" id="{B9B9B300-4438-AB1C-6108-E5B430D05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2058"/>
            <a:ext cx="3058010" cy="20187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90B5365-ED05-94BF-9D31-3C55EA2B6DC6}"/>
              </a:ext>
            </a:extLst>
          </p:cNvPr>
          <p:cNvGrpSpPr/>
          <p:nvPr/>
        </p:nvGrpSpPr>
        <p:grpSpPr>
          <a:xfrm>
            <a:off x="0" y="0"/>
            <a:ext cx="12191999" cy="2262974"/>
            <a:chOff x="1" y="0"/>
            <a:chExt cx="11017756" cy="1847896"/>
          </a:xfrm>
        </p:grpSpPr>
        <p:pic>
          <p:nvPicPr>
            <p:cNvPr id="7170" name="Picture 2" descr="Siwa Oasis - beautiful places to go in Egypt">
              <a:extLst>
                <a:ext uri="{FF2B5EF4-FFF2-40B4-BE49-F238E27FC236}">
                  <a16:creationId xmlns:a16="http://schemas.microsoft.com/office/drawing/2014/main" id="{D57DC7EA-22B4-BB39-C341-984DB536D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763485" cy="18432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ite Desert Egypt">
              <a:extLst>
                <a:ext uri="{FF2B5EF4-FFF2-40B4-BE49-F238E27FC236}">
                  <a16:creationId xmlns:a16="http://schemas.microsoft.com/office/drawing/2014/main" id="{6F63547C-D8DC-A980-B7D8-865FCF73C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486" y="0"/>
              <a:ext cx="2775937" cy="184322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aba in Egypt">
              <a:extLst>
                <a:ext uri="{FF2B5EF4-FFF2-40B4-BE49-F238E27FC236}">
                  <a16:creationId xmlns:a16="http://schemas.microsoft.com/office/drawing/2014/main" id="{6283300A-1387-B4FF-03A0-E53C4CBE1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971" y="4673"/>
              <a:ext cx="2763485" cy="184322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airo Egypt">
              <a:extLst>
                <a:ext uri="{FF2B5EF4-FFF2-40B4-BE49-F238E27FC236}">
                  <a16:creationId xmlns:a16="http://schemas.microsoft.com/office/drawing/2014/main" id="{4539FEB6-4BEF-40CC-B740-460A7A1C6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456" y="7949"/>
              <a:ext cx="2727301" cy="1819089"/>
            </a:xfrm>
            <a:prstGeom prst="rect">
              <a:avLst/>
            </a:prstGeom>
            <a:noFill/>
            <a:extLst>
              <a:ext uri="{909E8E84-426E-40DD-AFC4-6F175D3DCCD1}">
                <a14:hiddenFill xmlns:a14="http://schemas.microsoft.com/office/drawing/2010/main">
                  <a:solidFill>
                    <a:srgbClr val="FFFFFF"/>
                  </a:solidFill>
                </a14:hiddenFill>
              </a:ext>
            </a:extLst>
          </p:spPr>
        </p:pic>
      </p:grpSp>
      <p:pic>
        <p:nvPicPr>
          <p:cNvPr id="7182" name="Picture 14" descr="The Red Sea Coast">
            <a:extLst>
              <a:ext uri="{FF2B5EF4-FFF2-40B4-BE49-F238E27FC236}">
                <a16:creationId xmlns:a16="http://schemas.microsoft.com/office/drawing/2014/main" id="{B68E9866-A4B5-B419-CC53-0FCE51591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8010" y="2274813"/>
            <a:ext cx="3037990" cy="202928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Luxor Egypt ">
            <a:extLst>
              <a:ext uri="{FF2B5EF4-FFF2-40B4-BE49-F238E27FC236}">
                <a16:creationId xmlns:a16="http://schemas.microsoft.com/office/drawing/2014/main" id="{B3616AA4-E568-9BA0-1A8E-123288C326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6020" y="2257250"/>
            <a:ext cx="3071789" cy="204888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11 Egyptian Photography Gurus You Need To Follow Right Now | NileFM |  EGYPT'S#1 FOR HIT MUSIC">
            <a:extLst>
              <a:ext uri="{FF2B5EF4-FFF2-40B4-BE49-F238E27FC236}">
                <a16:creationId xmlns:a16="http://schemas.microsoft.com/office/drawing/2014/main" id="{DD998CD3-53D2-C2F3-1919-0A0E538D80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4030" y="2251939"/>
            <a:ext cx="3017969" cy="204888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airo - top attractions in Egypt">
            <a:extLst>
              <a:ext uri="{FF2B5EF4-FFF2-40B4-BE49-F238E27FC236}">
                <a16:creationId xmlns:a16="http://schemas.microsoft.com/office/drawing/2014/main" id="{F572466C-3CC2-D12B-E38B-FD334DC88F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5583" y="4294256"/>
            <a:ext cx="6676417" cy="256374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68B0F2A-5B2C-A205-CB89-E10A38E4D557}"/>
              </a:ext>
            </a:extLst>
          </p:cNvPr>
          <p:cNvSpPr/>
          <p:nvPr/>
        </p:nvSpPr>
        <p:spPr>
          <a:xfrm>
            <a:off x="143818" y="4403324"/>
            <a:ext cx="6756206" cy="2345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8" name="Rectangle 27">
            <a:extLst>
              <a:ext uri="{FF2B5EF4-FFF2-40B4-BE49-F238E27FC236}">
                <a16:creationId xmlns:a16="http://schemas.microsoft.com/office/drawing/2014/main" id="{F2495C34-B5D4-BB18-2FC7-2BEE119547FA}"/>
              </a:ext>
            </a:extLst>
          </p:cNvPr>
          <p:cNvSpPr/>
          <p:nvPr/>
        </p:nvSpPr>
        <p:spPr>
          <a:xfrm>
            <a:off x="1737444" y="5982313"/>
            <a:ext cx="5679121" cy="523220"/>
          </a:xfrm>
          <a:prstGeom prst="rect">
            <a:avLst/>
          </a:prstGeom>
        </p:spPr>
        <p:txBody>
          <a:bodyPr wrap="square">
            <a:spAutoFit/>
          </a:bodyPr>
          <a:lstStyle/>
          <a:p>
            <a:pPr algn="ctr"/>
            <a:r>
              <a:rPr lang="en-US" sz="2800" b="1" dirty="0">
                <a:solidFill>
                  <a:srgbClr val="FFC000"/>
                </a:solidFill>
                <a:latin typeface="Butler" panose="02070803080706020303"/>
              </a:rPr>
              <a:t>PROFESSIONAL CONTEST</a:t>
            </a:r>
            <a:endParaRPr lang="en-AE" sz="2800" b="1" dirty="0">
              <a:solidFill>
                <a:srgbClr val="FFC000"/>
              </a:solidFill>
              <a:latin typeface="Butler" panose="02070803080706020303"/>
            </a:endParaRPr>
          </a:p>
        </p:txBody>
      </p:sp>
      <p:sp>
        <p:nvSpPr>
          <p:cNvPr id="29" name="TextBox 28">
            <a:extLst>
              <a:ext uri="{FF2B5EF4-FFF2-40B4-BE49-F238E27FC236}">
                <a16:creationId xmlns:a16="http://schemas.microsoft.com/office/drawing/2014/main" id="{A7BEC9CC-0B57-31E3-3014-E3716363FCE6}"/>
              </a:ext>
            </a:extLst>
          </p:cNvPr>
          <p:cNvSpPr txBox="1"/>
          <p:nvPr/>
        </p:nvSpPr>
        <p:spPr>
          <a:xfrm>
            <a:off x="766293" y="4532761"/>
            <a:ext cx="5329707" cy="1323439"/>
          </a:xfrm>
          <a:prstGeom prst="rect">
            <a:avLst/>
          </a:prstGeom>
          <a:noFill/>
        </p:spPr>
        <p:txBody>
          <a:bodyPr wrap="square" rtlCol="0">
            <a:spAutoFit/>
          </a:bodyPr>
          <a:lstStyle/>
          <a:p>
            <a:pPr algn="ctr"/>
            <a:r>
              <a:rPr lang="en-US" sz="4000" spc="600" dirty="0" smtClean="0">
                <a:solidFill>
                  <a:schemeClr val="bg1"/>
                </a:solidFill>
                <a:latin typeface="Butler" panose="02070803080706020303" pitchFamily="18" charset="0"/>
                <a:ea typeface="Lato Semibold" panose="020F0502020204030203" pitchFamily="34" charset="0"/>
                <a:cs typeface="Lato Semibold" panose="020F0502020204030203" pitchFamily="34" charset="0"/>
              </a:rPr>
              <a:t>“THE </a:t>
            </a:r>
            <a:r>
              <a:rPr lang="en-US" sz="4000"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BEAUTY OF </a:t>
            </a:r>
            <a:r>
              <a:rPr lang="en-US" sz="4000" spc="600" dirty="0" smtClean="0">
                <a:solidFill>
                  <a:schemeClr val="bg1"/>
                </a:solidFill>
                <a:latin typeface="Butler" panose="02070803080706020303" pitchFamily="18" charset="0"/>
                <a:ea typeface="Lato Semibold" panose="020F0502020204030203" pitchFamily="34" charset="0"/>
                <a:cs typeface="Lato Semibold" panose="020F0502020204030203" pitchFamily="34" charset="0"/>
              </a:rPr>
              <a:t>EGYPT”</a:t>
            </a:r>
            <a:endParaRPr lang="en-US" sz="4000"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275387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4E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7B6D-0EFD-49B5-BE56-CDB4E69FB7F5}"/>
              </a:ext>
            </a:extLst>
          </p:cNvPr>
          <p:cNvSpPr>
            <a:spLocks noGrp="1"/>
          </p:cNvSpPr>
          <p:nvPr>
            <p:ph type="ctrTitle"/>
          </p:nvPr>
        </p:nvSpPr>
        <p:spPr>
          <a:xfrm>
            <a:off x="2326517" y="4460033"/>
            <a:ext cx="7946068" cy="1170472"/>
          </a:xfrm>
        </p:spPr>
        <p:txBody>
          <a:bodyPr>
            <a:normAutofit fontScale="90000"/>
          </a:bodyPr>
          <a:lstStyle/>
          <a:p>
            <a:r>
              <a:rPr lang="en-US" sz="3600" b="0" i="0" dirty="0">
                <a:solidFill>
                  <a:schemeClr val="bg1"/>
                </a:solidFill>
                <a:effectLst/>
                <a:latin typeface="Roboto Condensed" panose="02000000000000000000" pitchFamily="2" charset="0"/>
              </a:rPr>
              <a:t>Schools Football Cup &amp; Talents Competition </a:t>
            </a:r>
            <a:r>
              <a:rPr lang="en-US" sz="4800" b="0" i="0" dirty="0">
                <a:solidFill>
                  <a:schemeClr val="bg1"/>
                </a:solidFill>
                <a:effectLst/>
                <a:latin typeface="Roboto Condensed" panose="02000000000000000000" pitchFamily="2" charset="0"/>
              </a:rPr>
              <a:t/>
            </a:r>
            <a:br>
              <a:rPr lang="en-US" sz="4800" b="0" i="0" dirty="0">
                <a:solidFill>
                  <a:schemeClr val="bg1"/>
                </a:solidFill>
                <a:effectLst/>
                <a:latin typeface="Roboto Condensed" panose="02000000000000000000" pitchFamily="2" charset="0"/>
              </a:rPr>
            </a:br>
            <a:endParaRPr lang="en-AE" sz="3600" dirty="0">
              <a:solidFill>
                <a:schemeClr val="bg1"/>
              </a:solidFill>
            </a:endParaRPr>
          </a:p>
        </p:txBody>
      </p:sp>
      <p:sp>
        <p:nvSpPr>
          <p:cNvPr id="4" name="Title 1">
            <a:extLst>
              <a:ext uri="{FF2B5EF4-FFF2-40B4-BE49-F238E27FC236}">
                <a16:creationId xmlns:a16="http://schemas.microsoft.com/office/drawing/2014/main" id="{485421B9-A869-08BD-5C17-F2DC91F54735}"/>
              </a:ext>
            </a:extLst>
          </p:cNvPr>
          <p:cNvSpPr txBox="1">
            <a:spLocks/>
          </p:cNvSpPr>
          <p:nvPr/>
        </p:nvSpPr>
        <p:spPr>
          <a:xfrm>
            <a:off x="3968452" y="5630505"/>
            <a:ext cx="4609323" cy="601362"/>
          </a:xfrm>
        </p:spPr>
        <p:txBody>
          <a:bodyPr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1"/>
                </a:solidFill>
                <a:latin typeface="Roboto Condensed" panose="02000000000000000000" pitchFamily="2" charset="0"/>
              </a:rPr>
              <a:t>REGISTER YOUR CHILD &amp; YOUR SCHOOL TODAY</a:t>
            </a:r>
          </a:p>
          <a:p>
            <a:pPr>
              <a:lnSpc>
                <a:spcPct val="150000"/>
              </a:lnSpc>
            </a:pPr>
            <a:r>
              <a:rPr lang="en-US" sz="1600" dirty="0">
                <a:solidFill>
                  <a:schemeClr val="bg1"/>
                </a:solidFill>
                <a:latin typeface="Roboto Condensed" panose="02000000000000000000" pitchFamily="2" charset="0"/>
              </a:rPr>
              <a:t>Brought to you by Illusion Media Advertising Agency</a:t>
            </a:r>
            <a:endParaRPr lang="en-AE" sz="1600" dirty="0">
              <a:solidFill>
                <a:schemeClr val="bg1"/>
              </a:solidFill>
            </a:endParaRPr>
          </a:p>
        </p:txBody>
      </p:sp>
      <p:pic>
        <p:nvPicPr>
          <p:cNvPr id="3" name="Picture 2"/>
          <p:cNvPicPr>
            <a:picLocks noChangeAspect="1"/>
          </p:cNvPicPr>
          <p:nvPr/>
        </p:nvPicPr>
        <p:blipFill>
          <a:blip r:embed="rId2" cstate="hq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03624" y="1212226"/>
            <a:ext cx="4738977" cy="2903452"/>
          </a:xfrm>
          <a:prstGeom prst="rect">
            <a:avLst/>
          </a:prstGeom>
        </p:spPr>
      </p:pic>
    </p:spTree>
    <p:extLst>
      <p:ext uri="{BB962C8B-B14F-4D97-AF65-F5344CB8AC3E}">
        <p14:creationId xmlns:p14="http://schemas.microsoft.com/office/powerpoint/2010/main" val="989664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7176" name="Picture 8" descr="Alexandria in Egypt">
            <a:extLst>
              <a:ext uri="{FF2B5EF4-FFF2-40B4-BE49-F238E27FC236}">
                <a16:creationId xmlns:a16="http://schemas.microsoft.com/office/drawing/2014/main" id="{B9B9B300-4438-AB1C-6108-E5B430D05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2058"/>
            <a:ext cx="3058010" cy="20187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90B5365-ED05-94BF-9D31-3C55EA2B6DC6}"/>
              </a:ext>
            </a:extLst>
          </p:cNvPr>
          <p:cNvGrpSpPr/>
          <p:nvPr/>
        </p:nvGrpSpPr>
        <p:grpSpPr>
          <a:xfrm>
            <a:off x="0" y="0"/>
            <a:ext cx="12191999" cy="2262974"/>
            <a:chOff x="1" y="0"/>
            <a:chExt cx="11017756" cy="1847896"/>
          </a:xfrm>
        </p:grpSpPr>
        <p:pic>
          <p:nvPicPr>
            <p:cNvPr id="7170" name="Picture 2" descr="Siwa Oasis - beautiful places to go in Egypt">
              <a:extLst>
                <a:ext uri="{FF2B5EF4-FFF2-40B4-BE49-F238E27FC236}">
                  <a16:creationId xmlns:a16="http://schemas.microsoft.com/office/drawing/2014/main" id="{D57DC7EA-22B4-BB39-C341-984DB536D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763485" cy="18432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ite Desert Egypt">
              <a:extLst>
                <a:ext uri="{FF2B5EF4-FFF2-40B4-BE49-F238E27FC236}">
                  <a16:creationId xmlns:a16="http://schemas.microsoft.com/office/drawing/2014/main" id="{6F63547C-D8DC-A980-B7D8-865FCF73C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486" y="0"/>
              <a:ext cx="2775937" cy="184322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aba in Egypt">
              <a:extLst>
                <a:ext uri="{FF2B5EF4-FFF2-40B4-BE49-F238E27FC236}">
                  <a16:creationId xmlns:a16="http://schemas.microsoft.com/office/drawing/2014/main" id="{6283300A-1387-B4FF-03A0-E53C4CBE1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971" y="4673"/>
              <a:ext cx="2763485" cy="184322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airo Egypt">
              <a:extLst>
                <a:ext uri="{FF2B5EF4-FFF2-40B4-BE49-F238E27FC236}">
                  <a16:creationId xmlns:a16="http://schemas.microsoft.com/office/drawing/2014/main" id="{4539FEB6-4BEF-40CC-B740-460A7A1C6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456" y="7949"/>
              <a:ext cx="2727301" cy="1819089"/>
            </a:xfrm>
            <a:prstGeom prst="rect">
              <a:avLst/>
            </a:prstGeom>
            <a:noFill/>
            <a:extLst>
              <a:ext uri="{909E8E84-426E-40DD-AFC4-6F175D3DCCD1}">
                <a14:hiddenFill xmlns:a14="http://schemas.microsoft.com/office/drawing/2010/main">
                  <a:solidFill>
                    <a:srgbClr val="FFFFFF"/>
                  </a:solidFill>
                </a14:hiddenFill>
              </a:ext>
            </a:extLst>
          </p:spPr>
        </p:pic>
      </p:grpSp>
      <p:pic>
        <p:nvPicPr>
          <p:cNvPr id="7182" name="Picture 14" descr="The Red Sea Coast">
            <a:extLst>
              <a:ext uri="{FF2B5EF4-FFF2-40B4-BE49-F238E27FC236}">
                <a16:creationId xmlns:a16="http://schemas.microsoft.com/office/drawing/2014/main" id="{B68E9866-A4B5-B419-CC53-0FCE51591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8010" y="2274813"/>
            <a:ext cx="3037990" cy="202928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Luxor Egypt ">
            <a:extLst>
              <a:ext uri="{FF2B5EF4-FFF2-40B4-BE49-F238E27FC236}">
                <a16:creationId xmlns:a16="http://schemas.microsoft.com/office/drawing/2014/main" id="{B3616AA4-E568-9BA0-1A8E-123288C326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6020" y="2257250"/>
            <a:ext cx="3071789" cy="204888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11 Egyptian Photography Gurus You Need To Follow Right Now | NileFM |  EGYPT'S#1 FOR HIT MUSIC">
            <a:extLst>
              <a:ext uri="{FF2B5EF4-FFF2-40B4-BE49-F238E27FC236}">
                <a16:creationId xmlns:a16="http://schemas.microsoft.com/office/drawing/2014/main" id="{DD998CD3-53D2-C2F3-1919-0A0E538D80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4030" y="2251939"/>
            <a:ext cx="3017969" cy="204888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airo - top attractions in Egypt">
            <a:extLst>
              <a:ext uri="{FF2B5EF4-FFF2-40B4-BE49-F238E27FC236}">
                <a16:creationId xmlns:a16="http://schemas.microsoft.com/office/drawing/2014/main" id="{F572466C-3CC2-D12B-E38B-FD334DC88F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5583" y="4294256"/>
            <a:ext cx="6676417" cy="256374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68B0F2A-5B2C-A205-CB89-E10A38E4D557}"/>
              </a:ext>
            </a:extLst>
          </p:cNvPr>
          <p:cNvSpPr/>
          <p:nvPr/>
        </p:nvSpPr>
        <p:spPr>
          <a:xfrm>
            <a:off x="143818" y="4403324"/>
            <a:ext cx="6756206" cy="23456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8" name="Rectangle 27">
            <a:extLst>
              <a:ext uri="{FF2B5EF4-FFF2-40B4-BE49-F238E27FC236}">
                <a16:creationId xmlns:a16="http://schemas.microsoft.com/office/drawing/2014/main" id="{F2495C34-B5D4-BB18-2FC7-2BEE119547FA}"/>
              </a:ext>
            </a:extLst>
          </p:cNvPr>
          <p:cNvSpPr/>
          <p:nvPr/>
        </p:nvSpPr>
        <p:spPr>
          <a:xfrm>
            <a:off x="1837117" y="5194481"/>
            <a:ext cx="5679121" cy="523220"/>
          </a:xfrm>
          <a:prstGeom prst="rect">
            <a:avLst/>
          </a:prstGeom>
        </p:spPr>
        <p:txBody>
          <a:bodyPr wrap="square">
            <a:spAutoFit/>
          </a:bodyPr>
          <a:lstStyle/>
          <a:p>
            <a:pPr algn="ctr"/>
            <a:r>
              <a:rPr lang="en-US" sz="2800" b="1" dirty="0">
                <a:solidFill>
                  <a:schemeClr val="accent1">
                    <a:lumMod val="90000"/>
                  </a:schemeClr>
                </a:solidFill>
                <a:latin typeface="Butler" panose="02070803080706020303"/>
              </a:rPr>
              <a:t>PROFESSIONAL CONTEST</a:t>
            </a:r>
            <a:endParaRPr lang="en-AE" sz="2800" b="1" dirty="0">
              <a:solidFill>
                <a:schemeClr val="accent1">
                  <a:lumMod val="90000"/>
                </a:schemeClr>
              </a:solidFill>
              <a:latin typeface="Butler" panose="02070803080706020303"/>
            </a:endParaRPr>
          </a:p>
        </p:txBody>
      </p:sp>
      <p:sp>
        <p:nvSpPr>
          <p:cNvPr id="29" name="TextBox 28">
            <a:extLst>
              <a:ext uri="{FF2B5EF4-FFF2-40B4-BE49-F238E27FC236}">
                <a16:creationId xmlns:a16="http://schemas.microsoft.com/office/drawing/2014/main" id="{A7BEC9CC-0B57-31E3-3014-E3716363FCE6}"/>
              </a:ext>
            </a:extLst>
          </p:cNvPr>
          <p:cNvSpPr txBox="1"/>
          <p:nvPr/>
        </p:nvSpPr>
        <p:spPr>
          <a:xfrm>
            <a:off x="301072" y="4691382"/>
            <a:ext cx="6441699" cy="707886"/>
          </a:xfrm>
          <a:prstGeom prst="rect">
            <a:avLst/>
          </a:prstGeom>
          <a:noFill/>
        </p:spPr>
        <p:txBody>
          <a:bodyPr wrap="none" rtlCol="0">
            <a:spAutoFit/>
          </a:bodyPr>
          <a:lstStyle/>
          <a:p>
            <a:pPr algn="ctr"/>
            <a:r>
              <a:rPr lang="en-US" sz="4000" spc="600" dirty="0">
                <a:solidFill>
                  <a:schemeClr val="bg1"/>
                </a:solidFill>
                <a:latin typeface="Butler" panose="02070803080706020303" pitchFamily="18" charset="0"/>
                <a:ea typeface="Lato Semibold" panose="020F0502020204030203" pitchFamily="34" charset="0"/>
                <a:cs typeface="Lato Semibold" panose="020F0502020204030203" pitchFamily="34" charset="0"/>
              </a:rPr>
              <a:t>THE BEAUTY OF EGYPT</a:t>
            </a:r>
          </a:p>
        </p:txBody>
      </p:sp>
    </p:spTree>
    <p:extLst>
      <p:ext uri="{BB962C8B-B14F-4D97-AF65-F5344CB8AC3E}">
        <p14:creationId xmlns:p14="http://schemas.microsoft.com/office/powerpoint/2010/main" val="4096468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pic>
        <p:nvPicPr>
          <p:cNvPr id="2058" name="Picture 10" descr="Rachel Hughes Photography - Pets - outdoor">
            <a:extLst>
              <a:ext uri="{FF2B5EF4-FFF2-40B4-BE49-F238E27FC236}">
                <a16:creationId xmlns:a16="http://schemas.microsoft.com/office/drawing/2014/main" id="{4D2A5B59-BDB8-5EFD-4B73-D1425015111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0" y="2690338"/>
            <a:ext cx="5939410" cy="41676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1078716 temple, people, children, photography, emotion, happy, Person,  tribe, child, smile, facial expression, interaction, social group - Rare  Gallery HD Wallpapers">
            <a:extLst>
              <a:ext uri="{FF2B5EF4-FFF2-40B4-BE49-F238E27FC236}">
                <a16:creationId xmlns:a16="http://schemas.microsoft.com/office/drawing/2014/main" id="{AC7E5BE4-0A55-51BC-199D-462B524AB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564" y="2690338"/>
            <a:ext cx="6260436" cy="41676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90643F5-0A5A-15DC-7C83-BB100DD07DFF}"/>
              </a:ext>
            </a:extLst>
          </p:cNvPr>
          <p:cNvGrpSpPr/>
          <p:nvPr/>
        </p:nvGrpSpPr>
        <p:grpSpPr>
          <a:xfrm>
            <a:off x="0" y="0"/>
            <a:ext cx="12192000" cy="2696547"/>
            <a:chOff x="0" y="0"/>
            <a:chExt cx="12939476" cy="2711800"/>
          </a:xfrm>
        </p:grpSpPr>
        <p:pic>
          <p:nvPicPr>
            <p:cNvPr id="2050" name="Picture 2" descr="50 quotes about happiness that will brighten your day">
              <a:extLst>
                <a:ext uri="{FF2B5EF4-FFF2-40B4-BE49-F238E27FC236}">
                  <a16:creationId xmlns:a16="http://schemas.microsoft.com/office/drawing/2014/main" id="{99C6C25D-0AF7-7773-0382-AFB32E4E848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29026" y="0"/>
              <a:ext cx="4810450" cy="2705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ngs That Make You Happy | POPSUGAR Smart Living">
              <a:extLst>
                <a:ext uri="{FF2B5EF4-FFF2-40B4-BE49-F238E27FC236}">
                  <a16:creationId xmlns:a16="http://schemas.microsoft.com/office/drawing/2014/main" id="{09DEA0CA-A71C-7221-5E64-DB4F93D2A58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060070" y="0"/>
              <a:ext cx="4068956" cy="271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ppy Idioms &amp; Expressions: 6 Phrases to Express Happiness">
              <a:extLst>
                <a:ext uri="{FF2B5EF4-FFF2-40B4-BE49-F238E27FC236}">
                  <a16:creationId xmlns:a16="http://schemas.microsoft.com/office/drawing/2014/main" id="{A9DE646A-E17D-D089-5DEF-B730199FAB2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0"/>
              <a:ext cx="4060070" cy="2705878"/>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368B0F2A-5B2C-A205-CB89-E10A38E4D557}"/>
              </a:ext>
            </a:extLst>
          </p:cNvPr>
          <p:cNvSpPr/>
          <p:nvPr/>
        </p:nvSpPr>
        <p:spPr>
          <a:xfrm>
            <a:off x="1380921" y="2204311"/>
            <a:ext cx="8294924" cy="1449144"/>
          </a:xfrm>
          <a:prstGeom prst="rect">
            <a:avLst/>
          </a:prstGeom>
          <a:solidFill>
            <a:schemeClr val="tx1">
              <a:lumMod val="75000"/>
              <a:lumOff val="2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28" name="Rectangle 27">
            <a:extLst>
              <a:ext uri="{FF2B5EF4-FFF2-40B4-BE49-F238E27FC236}">
                <a16:creationId xmlns:a16="http://schemas.microsoft.com/office/drawing/2014/main" id="{F2495C34-B5D4-BB18-2FC7-2BEE119547FA}"/>
              </a:ext>
            </a:extLst>
          </p:cNvPr>
          <p:cNvSpPr/>
          <p:nvPr/>
        </p:nvSpPr>
        <p:spPr>
          <a:xfrm>
            <a:off x="6181997" y="2973953"/>
            <a:ext cx="3251261" cy="523220"/>
          </a:xfrm>
          <a:prstGeom prst="rect">
            <a:avLst/>
          </a:prstGeom>
        </p:spPr>
        <p:txBody>
          <a:bodyPr wrap="square">
            <a:spAutoFit/>
          </a:bodyPr>
          <a:lstStyle/>
          <a:p>
            <a:pPr algn="ctr"/>
            <a:r>
              <a:rPr lang="en-US" sz="2800" b="1" dirty="0">
                <a:solidFill>
                  <a:srgbClr val="F9D551"/>
                </a:solidFill>
                <a:latin typeface="Roboto" pitchFamily="2" charset="0"/>
                <a:ea typeface="Roboto" pitchFamily="2" charset="0"/>
              </a:rPr>
              <a:t>MOBILE CONTEST</a:t>
            </a:r>
            <a:endParaRPr lang="en-AE" sz="2800" b="1" dirty="0">
              <a:solidFill>
                <a:srgbClr val="F9D551"/>
              </a:solidFill>
              <a:latin typeface="Roboto" pitchFamily="2" charset="0"/>
              <a:ea typeface="Roboto" pitchFamily="2" charset="0"/>
            </a:endParaRPr>
          </a:p>
        </p:txBody>
      </p:sp>
      <p:sp>
        <p:nvSpPr>
          <p:cNvPr id="15" name="TextBox 14">
            <a:extLst>
              <a:ext uri="{FF2B5EF4-FFF2-40B4-BE49-F238E27FC236}">
                <a16:creationId xmlns:a16="http://schemas.microsoft.com/office/drawing/2014/main" id="{0A012122-0260-6C3C-33A2-E36B99BF0848}"/>
              </a:ext>
            </a:extLst>
          </p:cNvPr>
          <p:cNvSpPr txBox="1"/>
          <p:nvPr/>
        </p:nvSpPr>
        <p:spPr>
          <a:xfrm>
            <a:off x="2745824" y="2344108"/>
            <a:ext cx="5968301" cy="584775"/>
          </a:xfrm>
          <a:prstGeom prst="rect">
            <a:avLst/>
          </a:prstGeom>
          <a:noFill/>
        </p:spPr>
        <p:txBody>
          <a:bodyPr wrap="none" rtlCol="0">
            <a:spAutoFit/>
          </a:bodyPr>
          <a:lstStyle>
            <a:defPPr>
              <a:defRPr lang="en-US"/>
            </a:defPPr>
            <a:lvl1pPr algn="ctr">
              <a:defRPr sz="3200" b="1" i="0">
                <a:solidFill>
                  <a:schemeClr val="bg1"/>
                </a:solidFill>
                <a:effectLst/>
                <a:latin typeface="Roboto" pitchFamily="2" charset="0"/>
                <a:ea typeface="Roboto" pitchFamily="2" charset="0"/>
              </a:defRPr>
            </a:lvl1pPr>
          </a:lstStyle>
          <a:p>
            <a:r>
              <a:rPr lang="en-US" dirty="0"/>
              <a:t>"Happiness </a:t>
            </a:r>
            <a:r>
              <a:rPr lang="en-US" dirty="0" smtClean="0"/>
              <a:t>Is …" </a:t>
            </a:r>
            <a:r>
              <a:rPr lang="en-US" dirty="0"/>
              <a:t>Photo Contest</a:t>
            </a:r>
          </a:p>
        </p:txBody>
      </p:sp>
      <p:sp>
        <p:nvSpPr>
          <p:cNvPr id="13" name="TextBox 12">
            <a:extLst>
              <a:ext uri="{FF2B5EF4-FFF2-40B4-BE49-F238E27FC236}">
                <a16:creationId xmlns:a16="http://schemas.microsoft.com/office/drawing/2014/main" id="{1ECB77DB-6A78-8F54-C245-44BA4D6F232F}"/>
              </a:ext>
            </a:extLst>
          </p:cNvPr>
          <p:cNvSpPr txBox="1"/>
          <p:nvPr/>
        </p:nvSpPr>
        <p:spPr>
          <a:xfrm>
            <a:off x="185146" y="6236204"/>
            <a:ext cx="2718573" cy="461665"/>
          </a:xfrm>
          <a:prstGeom prst="rect">
            <a:avLst/>
          </a:prstGeom>
          <a:noFill/>
        </p:spPr>
        <p:txBody>
          <a:bodyPr wrap="square" rtlCol="0">
            <a:spAutoFit/>
          </a:bodyPr>
          <a:lstStyle/>
          <a:p>
            <a:pPr algn="justLow">
              <a:lnSpc>
                <a:spcPct val="150000"/>
              </a:lnSpc>
            </a:pPr>
            <a:r>
              <a:rPr lang="en-US" b="1" i="0" dirty="0">
                <a:solidFill>
                  <a:schemeClr val="bg1"/>
                </a:solidFill>
                <a:effectLst/>
                <a:latin typeface="Roboto" pitchFamily="2" charset="0"/>
                <a:ea typeface="Roboto" pitchFamily="2" charset="0"/>
              </a:rPr>
              <a:t>"Happiness is Dog Hug”</a:t>
            </a:r>
            <a:endParaRPr lang="en-AE" b="1" dirty="0">
              <a:solidFill>
                <a:schemeClr val="bg1"/>
              </a:solidFill>
              <a:latin typeface="Roboto" pitchFamily="2" charset="0"/>
              <a:ea typeface="Roboto" pitchFamily="2" charset="0"/>
            </a:endParaRPr>
          </a:p>
        </p:txBody>
      </p:sp>
      <p:sp>
        <p:nvSpPr>
          <p:cNvPr id="14" name="TextBox 13">
            <a:extLst>
              <a:ext uri="{FF2B5EF4-FFF2-40B4-BE49-F238E27FC236}">
                <a16:creationId xmlns:a16="http://schemas.microsoft.com/office/drawing/2014/main" id="{A394028D-4784-08AB-6814-C85B24F089D5}"/>
              </a:ext>
            </a:extLst>
          </p:cNvPr>
          <p:cNvSpPr txBox="1"/>
          <p:nvPr/>
        </p:nvSpPr>
        <p:spPr>
          <a:xfrm>
            <a:off x="8967255" y="6236204"/>
            <a:ext cx="3039599" cy="461665"/>
          </a:xfrm>
          <a:prstGeom prst="rect">
            <a:avLst/>
          </a:prstGeom>
          <a:noFill/>
        </p:spPr>
        <p:txBody>
          <a:bodyPr wrap="square" rtlCol="0">
            <a:spAutoFit/>
          </a:bodyPr>
          <a:lstStyle/>
          <a:p>
            <a:pPr algn="justLow">
              <a:lnSpc>
                <a:spcPct val="150000"/>
              </a:lnSpc>
            </a:pPr>
            <a:r>
              <a:rPr lang="en-US" b="1" i="0" dirty="0">
                <a:solidFill>
                  <a:schemeClr val="bg1"/>
                </a:solidFill>
                <a:effectLst/>
                <a:latin typeface="Roboto" pitchFamily="2" charset="0"/>
                <a:ea typeface="Roboto" pitchFamily="2" charset="0"/>
              </a:rPr>
              <a:t>"Happiness is Kids smile”</a:t>
            </a:r>
            <a:endParaRPr lang="en-AE" b="1" dirty="0">
              <a:solidFill>
                <a:schemeClr val="bg1"/>
              </a:solidFill>
              <a:latin typeface="Roboto" pitchFamily="2" charset="0"/>
              <a:ea typeface="Roboto" pitchFamily="2" charset="0"/>
            </a:endParaRPr>
          </a:p>
        </p:txBody>
      </p:sp>
      <p:sp>
        <p:nvSpPr>
          <p:cNvPr id="16" name="TextBox 15">
            <a:extLst>
              <a:ext uri="{FF2B5EF4-FFF2-40B4-BE49-F238E27FC236}">
                <a16:creationId xmlns:a16="http://schemas.microsoft.com/office/drawing/2014/main" id="{EFB23D9B-2681-4D2B-5ACB-0EC5685832A1}"/>
              </a:ext>
            </a:extLst>
          </p:cNvPr>
          <p:cNvSpPr txBox="1"/>
          <p:nvPr/>
        </p:nvSpPr>
        <p:spPr>
          <a:xfrm>
            <a:off x="8500825" y="160131"/>
            <a:ext cx="3206444" cy="461665"/>
          </a:xfrm>
          <a:prstGeom prst="rect">
            <a:avLst/>
          </a:prstGeom>
          <a:noFill/>
        </p:spPr>
        <p:txBody>
          <a:bodyPr wrap="square" rtlCol="0">
            <a:spAutoFit/>
          </a:bodyPr>
          <a:lstStyle/>
          <a:p>
            <a:pPr algn="justLow">
              <a:lnSpc>
                <a:spcPct val="150000"/>
              </a:lnSpc>
            </a:pPr>
            <a:r>
              <a:rPr lang="en-US" b="1" i="0" dirty="0">
                <a:solidFill>
                  <a:schemeClr val="bg1"/>
                </a:solidFill>
                <a:effectLst/>
                <a:latin typeface="Roboto" pitchFamily="2" charset="0"/>
                <a:ea typeface="Roboto" pitchFamily="2" charset="0"/>
              </a:rPr>
              <a:t>"Happiness is Quality Time”</a:t>
            </a:r>
            <a:endParaRPr lang="en-AE" b="1"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606278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pic>
        <p:nvPicPr>
          <p:cNvPr id="1028" name="Picture 4" descr="Lovely friends taking a selfie Free Photo - Nohat - Free for designer">
            <a:extLst>
              <a:ext uri="{FF2B5EF4-FFF2-40B4-BE49-F238E27FC236}">
                <a16:creationId xmlns:a16="http://schemas.microsoft.com/office/drawing/2014/main" id="{75963863-F00D-B66A-6883-002BF8AB8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2" b="10156"/>
          <a:stretch/>
        </p:blipFill>
        <p:spPr bwMode="auto">
          <a:xfrm>
            <a:off x="4963890" y="2159990"/>
            <a:ext cx="7218035" cy="469800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68B0F2A-5B2C-A205-CB89-E10A38E4D557}"/>
              </a:ext>
            </a:extLst>
          </p:cNvPr>
          <p:cNvSpPr/>
          <p:nvPr/>
        </p:nvSpPr>
        <p:spPr>
          <a:xfrm>
            <a:off x="4973965" y="554401"/>
            <a:ext cx="7218035" cy="1605590"/>
          </a:xfrm>
          <a:prstGeom prst="rect">
            <a:avLst/>
          </a:prstGeom>
          <a:solidFill>
            <a:srgbClr val="FFC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bg1"/>
              </a:solidFill>
            </a:endParaRPr>
          </a:p>
        </p:txBody>
      </p:sp>
      <p:sp>
        <p:nvSpPr>
          <p:cNvPr id="17" name="TextBox 16">
            <a:extLst>
              <a:ext uri="{FF2B5EF4-FFF2-40B4-BE49-F238E27FC236}">
                <a16:creationId xmlns:a16="http://schemas.microsoft.com/office/drawing/2014/main" id="{488F0186-56FB-1863-2BF3-A23087A67F4B}"/>
              </a:ext>
            </a:extLst>
          </p:cNvPr>
          <p:cNvSpPr txBox="1"/>
          <p:nvPr/>
        </p:nvSpPr>
        <p:spPr>
          <a:xfrm>
            <a:off x="303571" y="1466924"/>
            <a:ext cx="4399058" cy="3554819"/>
          </a:xfrm>
          <a:prstGeom prst="rect">
            <a:avLst/>
          </a:prstGeom>
          <a:noFill/>
        </p:spPr>
        <p:txBody>
          <a:bodyPr wrap="square" rtlCol="0">
            <a:spAutoFit/>
          </a:bodyPr>
          <a:lstStyle/>
          <a:p>
            <a:pPr algn="justLow">
              <a:lnSpc>
                <a:spcPct val="150000"/>
              </a:lnSpc>
            </a:pPr>
            <a:r>
              <a:rPr lang="en-US" sz="2400" b="0" i="0" dirty="0">
                <a:solidFill>
                  <a:srgbClr val="FFC000"/>
                </a:solidFill>
                <a:effectLst/>
                <a:latin typeface="Roboto" pitchFamily="2" charset="0"/>
                <a:ea typeface="Roboto" pitchFamily="2" charset="0"/>
              </a:rPr>
              <a:t>USING YOUR MOBILE PHONE</a:t>
            </a:r>
          </a:p>
          <a:p>
            <a:pPr algn="justLow">
              <a:lnSpc>
                <a:spcPct val="150000"/>
              </a:lnSpc>
            </a:pPr>
            <a:r>
              <a:rPr lang="en-US" b="0" i="0" dirty="0">
                <a:solidFill>
                  <a:schemeClr val="bg1"/>
                </a:solidFill>
                <a:effectLst/>
                <a:latin typeface="Roboto" pitchFamily="2" charset="0"/>
                <a:ea typeface="Roboto" pitchFamily="2" charset="0"/>
              </a:rPr>
              <a:t>We invites you to submit a photograph that best conveys what makes you happy, along with a "Happiness </a:t>
            </a:r>
            <a:r>
              <a:rPr lang="en-US" b="0" i="0" dirty="0" smtClean="0">
                <a:solidFill>
                  <a:schemeClr val="bg1"/>
                </a:solidFill>
                <a:effectLst/>
                <a:latin typeface="Roboto" pitchFamily="2" charset="0"/>
                <a:ea typeface="Roboto" pitchFamily="2" charset="0"/>
              </a:rPr>
              <a:t>is …" </a:t>
            </a:r>
            <a:r>
              <a:rPr lang="en-US" b="0" i="0" dirty="0">
                <a:solidFill>
                  <a:schemeClr val="bg1"/>
                </a:solidFill>
                <a:effectLst/>
                <a:latin typeface="Roboto" pitchFamily="2" charset="0"/>
                <a:ea typeface="Roboto" pitchFamily="2" charset="0"/>
              </a:rPr>
              <a:t>caption. </a:t>
            </a:r>
          </a:p>
          <a:p>
            <a:pPr algn="justLow">
              <a:lnSpc>
                <a:spcPct val="150000"/>
              </a:lnSpc>
            </a:pPr>
            <a:endParaRPr lang="en-US" b="0" i="0" dirty="0">
              <a:solidFill>
                <a:schemeClr val="bg1"/>
              </a:solidFill>
              <a:effectLst/>
              <a:latin typeface="Roboto" pitchFamily="2" charset="0"/>
              <a:ea typeface="Roboto" pitchFamily="2" charset="0"/>
            </a:endParaRPr>
          </a:p>
          <a:p>
            <a:pPr algn="justLow">
              <a:lnSpc>
                <a:spcPct val="150000"/>
              </a:lnSpc>
            </a:pPr>
            <a:r>
              <a:rPr lang="en-US" b="0" i="0" dirty="0">
                <a:solidFill>
                  <a:schemeClr val="bg1"/>
                </a:solidFill>
                <a:effectLst/>
                <a:latin typeface="Roboto" pitchFamily="2" charset="0"/>
                <a:ea typeface="Roboto" pitchFamily="2" charset="0"/>
              </a:rPr>
              <a:t>(ex: "Happiness is watching Children laugh, Happiness is receiving a dog hug“.. etc..) </a:t>
            </a:r>
            <a:endParaRPr lang="en-AE" dirty="0">
              <a:solidFill>
                <a:schemeClr val="bg1"/>
              </a:solidFill>
              <a:latin typeface="Roboto" pitchFamily="2" charset="0"/>
              <a:ea typeface="Roboto" pitchFamily="2" charset="0"/>
            </a:endParaRPr>
          </a:p>
        </p:txBody>
      </p:sp>
      <p:sp>
        <p:nvSpPr>
          <p:cNvPr id="18" name="Rectangle 17">
            <a:extLst>
              <a:ext uri="{FF2B5EF4-FFF2-40B4-BE49-F238E27FC236}">
                <a16:creationId xmlns:a16="http://schemas.microsoft.com/office/drawing/2014/main" id="{122118DB-F969-27E3-F42E-F7CA1EC37040}"/>
              </a:ext>
            </a:extLst>
          </p:cNvPr>
          <p:cNvSpPr/>
          <p:nvPr/>
        </p:nvSpPr>
        <p:spPr>
          <a:xfrm>
            <a:off x="8201697" y="1273980"/>
            <a:ext cx="3251261" cy="523220"/>
          </a:xfrm>
          <a:prstGeom prst="rect">
            <a:avLst/>
          </a:prstGeom>
        </p:spPr>
        <p:txBody>
          <a:bodyPr wrap="square">
            <a:spAutoFit/>
          </a:bodyPr>
          <a:lstStyle/>
          <a:p>
            <a:pPr algn="ctr"/>
            <a:r>
              <a:rPr lang="en-US" sz="2800" b="1" dirty="0">
                <a:latin typeface="Roboto" pitchFamily="2" charset="0"/>
                <a:ea typeface="Roboto" pitchFamily="2" charset="0"/>
              </a:rPr>
              <a:t>MOBILE CONTEST</a:t>
            </a:r>
            <a:endParaRPr lang="en-AE" sz="2800" b="1" dirty="0">
              <a:latin typeface="Roboto" pitchFamily="2" charset="0"/>
              <a:ea typeface="Roboto" pitchFamily="2" charset="0"/>
            </a:endParaRPr>
          </a:p>
        </p:txBody>
      </p:sp>
      <p:sp>
        <p:nvSpPr>
          <p:cNvPr id="19" name="TextBox 18">
            <a:extLst>
              <a:ext uri="{FF2B5EF4-FFF2-40B4-BE49-F238E27FC236}">
                <a16:creationId xmlns:a16="http://schemas.microsoft.com/office/drawing/2014/main" id="{989AA845-2FD4-C153-6181-78C995487E3B}"/>
              </a:ext>
            </a:extLst>
          </p:cNvPr>
          <p:cNvSpPr txBox="1"/>
          <p:nvPr/>
        </p:nvSpPr>
        <p:spPr>
          <a:xfrm>
            <a:off x="5588759" y="703013"/>
            <a:ext cx="5968301" cy="584775"/>
          </a:xfrm>
          <a:prstGeom prst="rect">
            <a:avLst/>
          </a:prstGeom>
          <a:noFill/>
        </p:spPr>
        <p:txBody>
          <a:bodyPr wrap="none" rtlCol="0">
            <a:spAutoFit/>
          </a:bodyPr>
          <a:lstStyle>
            <a:defPPr>
              <a:defRPr lang="en-US"/>
            </a:defPPr>
            <a:lvl1pPr algn="ctr">
              <a:defRPr sz="3200" b="1" i="0">
                <a:solidFill>
                  <a:schemeClr val="bg1"/>
                </a:solidFill>
                <a:effectLst/>
                <a:latin typeface="Roboto" pitchFamily="2" charset="0"/>
                <a:ea typeface="Roboto" pitchFamily="2" charset="0"/>
              </a:defRPr>
            </a:lvl1pPr>
          </a:lstStyle>
          <a:p>
            <a:r>
              <a:rPr lang="en-US" dirty="0">
                <a:solidFill>
                  <a:schemeClr val="tx1"/>
                </a:solidFill>
              </a:rPr>
              <a:t>"Happiness </a:t>
            </a:r>
            <a:r>
              <a:rPr lang="en-US" dirty="0" smtClean="0">
                <a:solidFill>
                  <a:schemeClr val="tx1"/>
                </a:solidFill>
              </a:rPr>
              <a:t>Is …" </a:t>
            </a:r>
            <a:r>
              <a:rPr lang="en-US" dirty="0">
                <a:solidFill>
                  <a:schemeClr val="tx1"/>
                </a:solidFill>
              </a:rPr>
              <a:t>Photo Contest</a:t>
            </a:r>
          </a:p>
        </p:txBody>
      </p:sp>
    </p:spTree>
    <p:extLst>
      <p:ext uri="{BB962C8B-B14F-4D97-AF65-F5344CB8AC3E}">
        <p14:creationId xmlns:p14="http://schemas.microsoft.com/office/powerpoint/2010/main" val="762827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86274" y="4847956"/>
            <a:ext cx="3280769" cy="2010044"/>
          </a:xfrm>
          <a:prstGeom prst="rect">
            <a:avLst/>
          </a:prstGeom>
        </p:spPr>
      </p:pic>
      <p:sp>
        <p:nvSpPr>
          <p:cNvPr id="3" name="TextBox 2"/>
          <p:cNvSpPr txBox="1"/>
          <p:nvPr/>
        </p:nvSpPr>
        <p:spPr>
          <a:xfrm>
            <a:off x="1909010" y="1716505"/>
            <a:ext cx="8470231" cy="264687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6600" spc="300" dirty="0" smtClean="0">
                <a:solidFill>
                  <a:srgbClr val="0F4E9E"/>
                </a:solidFill>
                <a:effectLst>
                  <a:outerShdw blurRad="38100" dist="38100" dir="2700000" algn="tl">
                    <a:srgbClr val="000000">
                      <a:alpha val="43137"/>
                    </a:srgbClr>
                  </a:outerShdw>
                </a:effectLst>
                <a:latin typeface="Bahnschrift Condensed" panose="020B0502040204020203" pitchFamily="34" charset="0"/>
              </a:rPr>
              <a:t>Thank You! </a:t>
            </a:r>
            <a:endParaRPr lang="en-US" sz="16600" spc="300" dirty="0">
              <a:solidFill>
                <a:srgbClr val="0F4E9E"/>
              </a:solidFill>
              <a:effectLst>
                <a:outerShdw blurRad="38100" dist="38100" dir="2700000" algn="tl">
                  <a:srgbClr val="000000">
                    <a:alpha val="43137"/>
                  </a:srgbClr>
                </a:outerShdw>
              </a:effectLst>
              <a:latin typeface="Bahnschrift Condensed" panose="020B0502040204020203" pitchFamily="34" charset="0"/>
            </a:endParaRPr>
          </a:p>
        </p:txBody>
      </p:sp>
    </p:spTree>
    <p:extLst>
      <p:ext uri="{BB962C8B-B14F-4D97-AF65-F5344CB8AC3E}">
        <p14:creationId xmlns:p14="http://schemas.microsoft.com/office/powerpoint/2010/main" val="205868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8EF2A11-085B-4C64-B1FE-227F132F80F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004" r="15004"/>
          <a:stretch/>
        </p:blipFill>
        <p:spPr>
          <a:xfrm>
            <a:off x="4978400" y="0"/>
            <a:ext cx="7213599" cy="6858000"/>
          </a:xfrm>
        </p:spPr>
      </p:pic>
      <p:sp>
        <p:nvSpPr>
          <p:cNvPr id="18" name="Rectangle 17">
            <a:extLst>
              <a:ext uri="{FF2B5EF4-FFF2-40B4-BE49-F238E27FC236}">
                <a16:creationId xmlns:a16="http://schemas.microsoft.com/office/drawing/2014/main" id="{61EF70D1-0D02-4FA6-8FE9-FF9ED52EA1E2}"/>
              </a:ext>
            </a:extLst>
          </p:cNvPr>
          <p:cNvSpPr/>
          <p:nvPr/>
        </p:nvSpPr>
        <p:spPr>
          <a:xfrm>
            <a:off x="652940" y="3031903"/>
            <a:ext cx="4115003" cy="3316646"/>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TextBox 19">
            <a:extLst>
              <a:ext uri="{FF2B5EF4-FFF2-40B4-BE49-F238E27FC236}">
                <a16:creationId xmlns:a16="http://schemas.microsoft.com/office/drawing/2014/main" id="{DB5F596B-A184-4C3D-89C2-CF1D21278C8E}"/>
              </a:ext>
            </a:extLst>
          </p:cNvPr>
          <p:cNvSpPr txBox="1"/>
          <p:nvPr/>
        </p:nvSpPr>
        <p:spPr>
          <a:xfrm>
            <a:off x="724641" y="3266631"/>
            <a:ext cx="3971599" cy="2847190"/>
          </a:xfrm>
          <a:prstGeom prst="rect">
            <a:avLst/>
          </a:prstGeom>
          <a:noFill/>
        </p:spPr>
        <p:txBody>
          <a:bodyPr wrap="square" rtlCol="0">
            <a:spAutoFit/>
          </a:bodyPr>
          <a:lstStyle/>
          <a:p>
            <a:pPr marL="0" marR="0" algn="just">
              <a:lnSpc>
                <a:spcPct val="107000"/>
              </a:lnSpc>
              <a:spcBef>
                <a:spcPts val="0"/>
              </a:spcBef>
              <a:spcAft>
                <a:spcPts val="800"/>
              </a:spcAft>
            </a:pPr>
            <a:r>
              <a:rPr lang="en-AE"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Help your student / child build their self confidence and get introduced to new com</a:t>
            </a:r>
            <a:r>
              <a:rPr lang="en-US"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m</a:t>
            </a:r>
            <a:r>
              <a:rPr lang="en-AE"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unity.</a:t>
            </a:r>
          </a:p>
          <a:p>
            <a:pPr marL="0" marR="0" algn="just">
              <a:lnSpc>
                <a:spcPct val="107000"/>
              </a:lnSpc>
              <a:spcBef>
                <a:spcPts val="0"/>
              </a:spcBef>
              <a:spcAft>
                <a:spcPts val="800"/>
              </a:spcAft>
            </a:pPr>
            <a:r>
              <a:rPr lang="en-AE"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 </a:t>
            </a:r>
            <a:br>
              <a:rPr lang="en-AE"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br>
            <a:r>
              <a:rPr lang="en-US"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W</a:t>
            </a:r>
            <a:r>
              <a:rPr lang="en-AE" sz="1800" dirty="0" smtClean="0">
                <a:solidFill>
                  <a:schemeClr val="bg1">
                    <a:lumMod val="95000"/>
                  </a:schemeClr>
                </a:solidFill>
                <a:effectLst/>
                <a:latin typeface="Dosis" pitchFamily="2" charset="0"/>
                <a:ea typeface="Calibri" panose="020F0502020204030204" pitchFamily="34" charset="0"/>
                <a:cs typeface="Arial" panose="020B0604020202020204" pitchFamily="34" charset="0"/>
              </a:rPr>
              <a:t>e are holding the most cheerful event … and event that holds fun and self exploartion to all the international schools students … elementary, middle, and high school!</a:t>
            </a:r>
            <a:endParaRPr lang="en-AE" sz="18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D9EB0BF-D8BC-4252-A1CC-17788283BF72}"/>
              </a:ext>
            </a:extLst>
          </p:cNvPr>
          <p:cNvSpPr txBox="1"/>
          <p:nvPr/>
        </p:nvSpPr>
        <p:spPr>
          <a:xfrm>
            <a:off x="420274" y="385441"/>
            <a:ext cx="4558126" cy="1277273"/>
          </a:xfrm>
          <a:prstGeom prst="rect">
            <a:avLst/>
          </a:prstGeom>
          <a:noFill/>
        </p:spPr>
        <p:txBody>
          <a:bodyPr wrap="square" rtlCol="0">
            <a:spAutoFit/>
          </a:bodyPr>
          <a:lstStyle/>
          <a:p>
            <a:pPr algn="ctr"/>
            <a:r>
              <a:rPr lang="en-US" sz="3300" b="1" spc="300" dirty="0" smtClean="0">
                <a:solidFill>
                  <a:srgbClr val="0F4E9E"/>
                </a:solidFill>
                <a:latin typeface="Butler" panose="02070803080706020303" pitchFamily="18" charset="0"/>
                <a:ea typeface="Lato Semibold" panose="020F0502020204030203" pitchFamily="34" charset="0"/>
                <a:cs typeface="Lato Semibold" panose="020F0502020204030203" pitchFamily="34" charset="0"/>
              </a:rPr>
              <a:t>SPORTS &amp; TALENT </a:t>
            </a:r>
            <a:endParaRPr lang="en-US" sz="3300" b="1" spc="300" dirty="0">
              <a:solidFill>
                <a:srgbClr val="0F4E9E"/>
              </a:solidFill>
              <a:latin typeface="Butler" panose="02070803080706020303" pitchFamily="18" charset="0"/>
              <a:ea typeface="Lato Semibold" panose="020F0502020204030203" pitchFamily="34" charset="0"/>
              <a:cs typeface="Lato Semibold" panose="020F0502020204030203" pitchFamily="34" charset="0"/>
            </a:endParaRPr>
          </a:p>
          <a:p>
            <a:pPr algn="ctr"/>
            <a:r>
              <a:rPr lang="en-US" sz="4400" b="1" spc="300" dirty="0">
                <a:solidFill>
                  <a:srgbClr val="0F4E9E"/>
                </a:solidFill>
                <a:latin typeface="Butler" panose="02070803080706020303" pitchFamily="18" charset="0"/>
                <a:ea typeface="Lato Semibold" panose="020F0502020204030203" pitchFamily="34" charset="0"/>
                <a:cs typeface="Lato Semibold" panose="020F0502020204030203" pitchFamily="34" charset="0"/>
              </a:rPr>
              <a:t>COMPETITIONS</a:t>
            </a:r>
          </a:p>
        </p:txBody>
      </p:sp>
      <p:sp>
        <p:nvSpPr>
          <p:cNvPr id="2" name="TextBox 1">
            <a:extLst>
              <a:ext uri="{FF2B5EF4-FFF2-40B4-BE49-F238E27FC236}">
                <a16:creationId xmlns:a16="http://schemas.microsoft.com/office/drawing/2014/main" id="{D204B7E8-3A50-4593-B098-A2999E3B39A5}"/>
              </a:ext>
            </a:extLst>
          </p:cNvPr>
          <p:cNvSpPr txBox="1"/>
          <p:nvPr/>
        </p:nvSpPr>
        <p:spPr>
          <a:xfrm>
            <a:off x="547944" y="1831574"/>
            <a:ext cx="4076596" cy="1200329"/>
          </a:xfrm>
          <a:prstGeom prst="rect">
            <a:avLst/>
          </a:prstGeom>
          <a:noFill/>
        </p:spPr>
        <p:txBody>
          <a:bodyPr wrap="square" rtlCol="0">
            <a:spAutoFit/>
          </a:bodyPr>
          <a:lstStyle/>
          <a:p>
            <a:pPr algn="ctr"/>
            <a:r>
              <a:rPr lang="en-AE" sz="1800" b="1" dirty="0" smtClean="0">
                <a:solidFill>
                  <a:srgbClr val="0395D0"/>
                </a:solidFill>
                <a:effectLst/>
                <a:latin typeface="Dosis" pitchFamily="2" charset="0"/>
                <a:ea typeface="Calibri" panose="020F0502020204030204" pitchFamily="34" charset="0"/>
                <a:cs typeface="Arial" panose="020B0604020202020204" pitchFamily="34" charset="0"/>
              </a:rPr>
              <a:t>We have an important target … to give all the students an opportunity to explore themselves!</a:t>
            </a:r>
            <a:endParaRPr lang="en-AE" sz="1800" b="1" dirty="0">
              <a:solidFill>
                <a:srgbClr val="0395D0"/>
              </a:solidFill>
              <a:effectLst/>
              <a:latin typeface="Calibri" panose="020F0502020204030204" pitchFamily="34" charset="0"/>
              <a:ea typeface="Calibri" panose="020F0502020204030204" pitchFamily="34" charset="0"/>
              <a:cs typeface="Arial" panose="020B0604020202020204" pitchFamily="34" charset="0"/>
            </a:endParaRPr>
          </a:p>
          <a:p>
            <a:pPr algn="justLow"/>
            <a:endParaRPr lang="en-AE" b="1" dirty="0">
              <a:solidFill>
                <a:srgbClr val="0395D0"/>
              </a:solidFill>
            </a:endParaRPr>
          </a:p>
        </p:txBody>
      </p:sp>
    </p:spTree>
    <p:extLst>
      <p:ext uri="{BB962C8B-B14F-4D97-AF65-F5344CB8AC3E}">
        <p14:creationId xmlns:p14="http://schemas.microsoft.com/office/powerpoint/2010/main" val="1696252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DB26BE8B-8DD9-4EB0-B02F-6E4529B64869}"/>
              </a:ext>
            </a:extLst>
          </p:cNvPr>
          <p:cNvSpPr txBox="1"/>
          <p:nvPr/>
        </p:nvSpPr>
        <p:spPr>
          <a:xfrm>
            <a:off x="342686" y="649248"/>
            <a:ext cx="4342856" cy="1569660"/>
          </a:xfrm>
          <a:prstGeom prst="rect">
            <a:avLst/>
          </a:prstGeom>
          <a:noFill/>
          <a:ln>
            <a:noFill/>
          </a:ln>
        </p:spPr>
        <p:txBody>
          <a:bodyPr wrap="none" rtlCol="0">
            <a:spAutoFit/>
          </a:bodyPr>
          <a:lstStyle/>
          <a:p>
            <a:pPr algn="ctr"/>
            <a:r>
              <a:rPr lang="en-US" sz="4800" dirty="0">
                <a:solidFill>
                  <a:srgbClr val="0F4E9E"/>
                </a:solidFill>
                <a:effectLst>
                  <a:outerShdw blurRad="38100" dist="38100" dir="2700000" algn="tl">
                    <a:srgbClr val="000000">
                      <a:alpha val="43137"/>
                    </a:srgbClr>
                  </a:outerShdw>
                </a:effectLst>
                <a:latin typeface="Lucida Handwriting" panose="03010101010101010101" pitchFamily="66" charset="0"/>
                <a:ea typeface="Lato Black" panose="020F0502020204030203" pitchFamily="34" charset="0"/>
                <a:cs typeface="Lato Black" panose="020F0502020204030203" pitchFamily="34" charset="0"/>
              </a:rPr>
              <a:t>You Are</a:t>
            </a:r>
          </a:p>
          <a:p>
            <a:pPr algn="ctr"/>
            <a:r>
              <a:rPr lang="en-US" sz="4800" dirty="0" smtClean="0">
                <a:solidFill>
                  <a:srgbClr val="0F4E9E"/>
                </a:solidFill>
                <a:effectLst>
                  <a:outerShdw blurRad="38100" dist="38100" dir="2700000" algn="tl">
                    <a:srgbClr val="000000">
                      <a:alpha val="43137"/>
                    </a:srgbClr>
                  </a:outerShdw>
                </a:effectLst>
                <a:latin typeface="Lucida Handwriting" panose="03010101010101010101" pitchFamily="66" charset="0"/>
                <a:ea typeface="Lato Black" panose="020F0502020204030203" pitchFamily="34" charset="0"/>
                <a:cs typeface="Lato Black" panose="020F0502020204030203" pitchFamily="34" charset="0"/>
              </a:rPr>
              <a:t>Worthwhile!</a:t>
            </a:r>
            <a:endParaRPr lang="en-US" sz="4800" dirty="0">
              <a:solidFill>
                <a:srgbClr val="0F4E9E"/>
              </a:solidFill>
              <a:effectLst>
                <a:outerShdw blurRad="38100" dist="38100" dir="2700000" algn="tl">
                  <a:srgbClr val="000000">
                    <a:alpha val="43137"/>
                  </a:srgbClr>
                </a:outerShdw>
              </a:effectLst>
              <a:latin typeface="Lucida Handwriting" panose="03010101010101010101" pitchFamily="66" charset="0"/>
              <a:ea typeface="Lato Black" panose="020F0502020204030203" pitchFamily="34" charset="0"/>
              <a:cs typeface="Lato Black" panose="020F0502020204030203" pitchFamily="34" charset="0"/>
            </a:endParaRPr>
          </a:p>
        </p:txBody>
      </p:sp>
      <p:sp>
        <p:nvSpPr>
          <p:cNvPr id="43" name="Rectangle 42">
            <a:extLst>
              <a:ext uri="{FF2B5EF4-FFF2-40B4-BE49-F238E27FC236}">
                <a16:creationId xmlns:a16="http://schemas.microsoft.com/office/drawing/2014/main" id="{46859C98-2D8F-4436-BAEB-AF31F4956C2E}"/>
              </a:ext>
            </a:extLst>
          </p:cNvPr>
          <p:cNvSpPr/>
          <p:nvPr/>
        </p:nvSpPr>
        <p:spPr>
          <a:xfrm>
            <a:off x="9994210" y="0"/>
            <a:ext cx="2197790" cy="2188636"/>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28AEB05-EB32-49A5-BB84-C2FBCF7C5EB3}"/>
              </a:ext>
            </a:extLst>
          </p:cNvPr>
          <p:cNvSpPr/>
          <p:nvPr/>
        </p:nvSpPr>
        <p:spPr>
          <a:xfrm>
            <a:off x="10003363" y="2307772"/>
            <a:ext cx="2197790" cy="2188636"/>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48615E4-AE7F-4CB6-9A66-3641D5689ACB}"/>
              </a:ext>
            </a:extLst>
          </p:cNvPr>
          <p:cNvSpPr/>
          <p:nvPr/>
        </p:nvSpPr>
        <p:spPr>
          <a:xfrm>
            <a:off x="5329763" y="4669365"/>
            <a:ext cx="2197790" cy="2188636"/>
          </a:xfrm>
          <a:prstGeom prst="rect">
            <a:avLst/>
          </a:prstGeom>
          <a:solidFill>
            <a:srgbClr val="039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22FEB64-FB0B-428D-8F01-F453F55FF0B9}"/>
              </a:ext>
            </a:extLst>
          </p:cNvPr>
          <p:cNvSpPr txBox="1"/>
          <p:nvPr/>
        </p:nvSpPr>
        <p:spPr>
          <a:xfrm>
            <a:off x="10131719" y="-147664"/>
            <a:ext cx="2097112" cy="2077043"/>
          </a:xfrm>
          <a:prstGeom prst="rect">
            <a:avLst/>
          </a:prstGeom>
          <a:noFill/>
        </p:spPr>
        <p:txBody>
          <a:bodyPr wrap="square" rtlCol="0">
            <a:spAutoFit/>
          </a:bodyPr>
          <a:lstStyle/>
          <a:p>
            <a:pPr algn="ctr">
              <a:lnSpc>
                <a:spcPct val="150000"/>
              </a:lnSpc>
            </a:pPr>
            <a:r>
              <a:rPr lang="en-US"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01</a:t>
            </a:r>
            <a:endParaRPr lang="id-ID"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
        <p:nvSpPr>
          <p:cNvPr id="56" name="TextBox 55">
            <a:extLst>
              <a:ext uri="{FF2B5EF4-FFF2-40B4-BE49-F238E27FC236}">
                <a16:creationId xmlns:a16="http://schemas.microsoft.com/office/drawing/2014/main" id="{C651442F-4276-4AE4-AF11-EB20BA4DA0AB}"/>
              </a:ext>
            </a:extLst>
          </p:cNvPr>
          <p:cNvSpPr txBox="1"/>
          <p:nvPr/>
        </p:nvSpPr>
        <p:spPr>
          <a:xfrm>
            <a:off x="5375525" y="4838107"/>
            <a:ext cx="2097112" cy="1334211"/>
          </a:xfrm>
          <a:prstGeom prst="rect">
            <a:avLst/>
          </a:prstGeom>
          <a:noFill/>
        </p:spPr>
        <p:txBody>
          <a:bodyPr wrap="square" rtlCol="0">
            <a:spAutoFit/>
          </a:bodyPr>
          <a:lstStyle/>
          <a:p>
            <a:pPr algn="ctr">
              <a:lnSpc>
                <a:spcPct val="150000"/>
              </a:lnSpc>
            </a:pPr>
            <a:r>
              <a:rPr lang="en-US" sz="60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Talent</a:t>
            </a:r>
            <a:endParaRPr lang="id-ID" sz="6000" b="1" spc="-15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
        <p:nvSpPr>
          <p:cNvPr id="57" name="TextBox 56">
            <a:extLst>
              <a:ext uri="{FF2B5EF4-FFF2-40B4-BE49-F238E27FC236}">
                <a16:creationId xmlns:a16="http://schemas.microsoft.com/office/drawing/2014/main" id="{6BE9B93A-4289-4C2A-8143-50E5838CF12E}"/>
              </a:ext>
            </a:extLst>
          </p:cNvPr>
          <p:cNvSpPr txBox="1"/>
          <p:nvPr/>
        </p:nvSpPr>
        <p:spPr>
          <a:xfrm>
            <a:off x="711761" y="2881096"/>
            <a:ext cx="4098661" cy="4057521"/>
          </a:xfrm>
          <a:prstGeom prst="rect">
            <a:avLst/>
          </a:prstGeom>
          <a:noFill/>
        </p:spPr>
        <p:txBody>
          <a:bodyPr wrap="square" rtlCol="0">
            <a:spAutoFit/>
          </a:bodyPr>
          <a:lstStyle/>
          <a:p>
            <a:pPr marL="0" marR="0" algn="ctr">
              <a:lnSpc>
                <a:spcPct val="150000"/>
              </a:lnSpc>
              <a:spcBef>
                <a:spcPts val="0"/>
              </a:spcBef>
              <a:spcAft>
                <a:spcPts val="750"/>
              </a:spcAft>
            </a:pPr>
            <a:r>
              <a:rPr lang="en-AE" sz="1400" b="1" dirty="0" smtClean="0">
                <a:solidFill>
                  <a:srgbClr val="0F4E9E"/>
                </a:solidFill>
                <a:latin typeface="Blackoak Std" panose="04050907060602020202" pitchFamily="82" charset="0"/>
                <a:ea typeface="Calibri" panose="020F0502020204030204" pitchFamily="34" charset="0"/>
                <a:cs typeface="Arial" panose="020B0604020202020204" pitchFamily="34" charset="0"/>
              </a:rPr>
              <a:t>Your talent is worth the effort! </a:t>
            </a:r>
          </a:p>
          <a:p>
            <a:pPr marL="0" marR="0" algn="justLow">
              <a:lnSpc>
                <a:spcPct val="150000"/>
              </a:lnSpc>
              <a:spcBef>
                <a:spcPts val="0"/>
              </a:spcBef>
              <a:spcAft>
                <a:spcPts val="750"/>
              </a:spcAft>
            </a:pPr>
            <a:r>
              <a:rPr lang="en-AE" sz="1400" dirty="0" smtClean="0">
                <a:solidFill>
                  <a:srgbClr val="0F4E9E"/>
                </a:solidFill>
                <a:effectLst/>
                <a:latin typeface="Calibri" panose="020F0502020204030204" pitchFamily="34" charset="0"/>
                <a:ea typeface="Calibri" panose="020F0502020204030204" pitchFamily="34" charset="0"/>
                <a:cs typeface="Boahmed AlHarf" panose="00000700000000000000" pitchFamily="2" charset="-78"/>
              </a:rPr>
              <a:t>Pursing your abilities and working on them have never ever failed to pay off! </a:t>
            </a:r>
          </a:p>
          <a:p>
            <a:pPr marL="0" marR="0" algn="justLow">
              <a:lnSpc>
                <a:spcPct val="150000"/>
              </a:lnSpc>
              <a:spcBef>
                <a:spcPts val="0"/>
              </a:spcBef>
              <a:spcAft>
                <a:spcPts val="750"/>
              </a:spcAft>
            </a:pPr>
            <a:r>
              <a:rPr lang="en-AE" sz="1400" dirty="0" smtClean="0">
                <a:solidFill>
                  <a:srgbClr val="0F4E9E"/>
                </a:solidFill>
                <a:latin typeface="Calibri" panose="020F0502020204030204" pitchFamily="34" charset="0"/>
                <a:ea typeface="Calibri" panose="020F0502020204030204" pitchFamily="34" charset="0"/>
                <a:cs typeface="Boahmed AlHarf" panose="00000700000000000000" pitchFamily="2" charset="-78"/>
              </a:rPr>
              <a:t>Self discovery </a:t>
            </a:r>
            <a:r>
              <a:rPr lang="en-US" sz="1400" dirty="0" smtClean="0">
                <a:solidFill>
                  <a:srgbClr val="0F4E9E"/>
                </a:solidFill>
                <a:latin typeface="Calibri" panose="020F0502020204030204" pitchFamily="34" charset="0"/>
                <a:ea typeface="Calibri" panose="020F0502020204030204" pitchFamily="34" charset="0"/>
                <a:cs typeface="Boahmed AlHarf" panose="00000700000000000000" pitchFamily="2" charset="-78"/>
              </a:rPr>
              <a:t>I</a:t>
            </a:r>
            <a:r>
              <a:rPr lang="en-AE" sz="1400" dirty="0" smtClean="0">
                <a:solidFill>
                  <a:srgbClr val="0F4E9E"/>
                </a:solidFill>
                <a:latin typeface="Calibri" panose="020F0502020204030204" pitchFamily="34" charset="0"/>
                <a:ea typeface="Calibri" panose="020F0502020204030204" pitchFamily="34" charset="0"/>
                <a:cs typeface="Boahmed AlHarf" panose="00000700000000000000" pitchFamily="2" charset="-78"/>
              </a:rPr>
              <a:t>n different aspects of life was never an easy task, yet it can be an important changing point in your life! </a:t>
            </a:r>
          </a:p>
          <a:p>
            <a:pPr marL="0" marR="0" algn="justLow">
              <a:lnSpc>
                <a:spcPct val="150000"/>
              </a:lnSpc>
              <a:spcBef>
                <a:spcPts val="0"/>
              </a:spcBef>
              <a:spcAft>
                <a:spcPts val="750"/>
              </a:spcAft>
            </a:pPr>
            <a:r>
              <a:rPr lang="en-US" sz="1400" dirty="0" smtClean="0">
                <a:solidFill>
                  <a:srgbClr val="0F4E9E"/>
                </a:solidFill>
                <a:effectLst/>
                <a:latin typeface="Calibri" panose="020F0502020204030204" pitchFamily="34" charset="0"/>
                <a:ea typeface="Calibri" panose="020F0502020204030204" pitchFamily="34" charset="0"/>
                <a:cs typeface="Boahmed AlHarf" panose="00000700000000000000" pitchFamily="2" charset="-78"/>
              </a:rPr>
              <a:t>W</a:t>
            </a:r>
            <a:r>
              <a:rPr lang="en-AE" sz="1400" dirty="0" smtClean="0">
                <a:solidFill>
                  <a:srgbClr val="0F4E9E"/>
                </a:solidFill>
                <a:effectLst/>
                <a:latin typeface="Calibri" panose="020F0502020204030204" pitchFamily="34" charset="0"/>
                <a:ea typeface="Calibri" panose="020F0502020204030204" pitchFamily="34" charset="0"/>
                <a:cs typeface="Boahmed AlHarf" panose="00000700000000000000" pitchFamily="2" charset="-78"/>
              </a:rPr>
              <a:t>e will help you show off your talent in the different branches … singing, dancing, photography, and football! </a:t>
            </a:r>
          </a:p>
          <a:p>
            <a:pPr marL="0" marR="0" algn="justLow">
              <a:lnSpc>
                <a:spcPct val="150000"/>
              </a:lnSpc>
              <a:spcBef>
                <a:spcPts val="0"/>
              </a:spcBef>
              <a:spcAft>
                <a:spcPts val="750"/>
              </a:spcAft>
            </a:pPr>
            <a:endParaRPr lang="en-AE" sz="1400" dirty="0">
              <a:solidFill>
                <a:srgbClr val="0F4E9E"/>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909B4209-867B-4B3A-BEFC-2064F99B391D}"/>
              </a:ext>
            </a:extLst>
          </p:cNvPr>
          <p:cNvCxnSpPr/>
          <p:nvPr/>
        </p:nvCxnSpPr>
        <p:spPr>
          <a:xfrm flipH="1">
            <a:off x="3868632" y="2307772"/>
            <a:ext cx="707721" cy="0"/>
          </a:xfrm>
          <a:prstGeom prst="line">
            <a:avLst/>
          </a:prstGeom>
          <a:ln w="63500">
            <a:solidFill>
              <a:srgbClr val="0395D0"/>
            </a:solidFill>
          </a:ln>
        </p:spPr>
        <p:style>
          <a:lnRef idx="1">
            <a:schemeClr val="accent1"/>
          </a:lnRef>
          <a:fillRef idx="0">
            <a:schemeClr val="accent1"/>
          </a:fillRef>
          <a:effectRef idx="0">
            <a:schemeClr val="accent1"/>
          </a:effectRef>
          <a:fontRef idx="minor">
            <a:schemeClr val="tx1"/>
          </a:fontRef>
        </p:style>
      </p:cxnSp>
      <p:pic>
        <p:nvPicPr>
          <p:cNvPr id="18" name="Picture Placeholder 17">
            <a:extLst>
              <a:ext uri="{FF2B5EF4-FFF2-40B4-BE49-F238E27FC236}">
                <a16:creationId xmlns:a16="http://schemas.microsoft.com/office/drawing/2014/main" id="{003DF48C-875B-40DA-87B9-6B1FD8CE63A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20" name="Picture Placeholder 19">
            <a:extLst>
              <a:ext uri="{FF2B5EF4-FFF2-40B4-BE49-F238E27FC236}">
                <a16:creationId xmlns:a16="http://schemas.microsoft.com/office/drawing/2014/main" id="{8912E7CB-CD65-4167-B855-28A854405799}"/>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val="0"/>
              </a:ext>
            </a:extLst>
          </a:blip>
          <a:srcRect l="16901" r="16901"/>
          <a:stretch>
            <a:fillRect/>
          </a:stretch>
        </p:blipFill>
        <p:spPr/>
      </p:pic>
      <p:pic>
        <p:nvPicPr>
          <p:cNvPr id="15" name="Picture Placeholder 14">
            <a:extLst>
              <a:ext uri="{FF2B5EF4-FFF2-40B4-BE49-F238E27FC236}">
                <a16:creationId xmlns:a16="http://schemas.microsoft.com/office/drawing/2014/main" id="{DA166C78-1DAE-49C5-9E2D-1ADA679E3E0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1855" r="21855"/>
          <a:stretch>
            <a:fillRect/>
          </a:stretch>
        </p:blipFill>
        <p:spPr/>
      </p:pic>
      <p:pic>
        <p:nvPicPr>
          <p:cNvPr id="12" name="Picture Placeholder 11">
            <a:extLst>
              <a:ext uri="{FF2B5EF4-FFF2-40B4-BE49-F238E27FC236}">
                <a16:creationId xmlns:a16="http://schemas.microsoft.com/office/drawing/2014/main" id="{E45CEE0C-4225-43BB-8DF5-038D1D430867}"/>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1856" r="21856"/>
          <a:stretch>
            <a:fillRect/>
          </a:stretch>
        </p:blipFill>
        <p:spPr/>
      </p:pic>
      <p:pic>
        <p:nvPicPr>
          <p:cNvPr id="40" name="Picture Placeholder 39">
            <a:extLst>
              <a:ext uri="{FF2B5EF4-FFF2-40B4-BE49-F238E27FC236}">
                <a16:creationId xmlns:a16="http://schemas.microsoft.com/office/drawing/2014/main" id="{4B53C1C1-8164-4906-A2F4-24457FD410D6}"/>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8750" r="18750"/>
          <a:stretch>
            <a:fillRect/>
          </a:stretch>
        </p:blipFill>
        <p:spPr/>
      </p:pic>
      <p:pic>
        <p:nvPicPr>
          <p:cNvPr id="24" name="Picture Placeholder 23">
            <a:extLst>
              <a:ext uri="{FF2B5EF4-FFF2-40B4-BE49-F238E27FC236}">
                <a16:creationId xmlns:a16="http://schemas.microsoft.com/office/drawing/2014/main" id="{79F94A74-C9A6-4D94-91E7-306B4D2B4464}"/>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16650" b="16650"/>
          <a:stretch>
            <a:fillRect/>
          </a:stretch>
        </p:blipFill>
        <p:spPr/>
      </p:pic>
      <p:sp>
        <p:nvSpPr>
          <p:cNvPr id="53" name="TextBox 52">
            <a:extLst>
              <a:ext uri="{FF2B5EF4-FFF2-40B4-BE49-F238E27FC236}">
                <a16:creationId xmlns:a16="http://schemas.microsoft.com/office/drawing/2014/main" id="{6AD6D242-1D5F-483A-99BB-30AAAA9A1E56}"/>
              </a:ext>
            </a:extLst>
          </p:cNvPr>
          <p:cNvSpPr txBox="1"/>
          <p:nvPr/>
        </p:nvSpPr>
        <p:spPr>
          <a:xfrm>
            <a:off x="10044549" y="2524927"/>
            <a:ext cx="2184282" cy="1754326"/>
          </a:xfrm>
          <a:prstGeom prst="rect">
            <a:avLst/>
          </a:prstGeom>
          <a:noFill/>
        </p:spPr>
        <p:txBody>
          <a:bodyPr wrap="square" rtlCol="0">
            <a:spAutoFit/>
          </a:bodyPr>
          <a:lstStyle/>
          <a:p>
            <a:pPr algn="ctr"/>
            <a:r>
              <a:rPr lang="en-US" sz="54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HARD</a:t>
            </a:r>
          </a:p>
          <a:p>
            <a:pPr algn="ctr"/>
            <a:r>
              <a:rPr lang="en-US" sz="54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WORK</a:t>
            </a:r>
            <a:endParaRPr lang="id-ID" sz="5400" b="1" spc="-15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797793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879743" y="2940680"/>
            <a:ext cx="4560780" cy="2964786"/>
          </a:xfrm>
          <a:prstGeom prst="rect">
            <a:avLst/>
          </a:prstGeom>
          <a:noFill/>
        </p:spPr>
        <p:txBody>
          <a:bodyPr wrap="square" rtlCol="0">
            <a:spAutoFit/>
          </a:bodyPr>
          <a:lstStyle/>
          <a:p>
            <a:pPr marL="0" marR="0" algn="justLow">
              <a:lnSpc>
                <a:spcPct val="107000"/>
              </a:lnSpc>
              <a:spcBef>
                <a:spcPts val="0"/>
              </a:spcBef>
              <a:spcAft>
                <a:spcPts val="800"/>
              </a:spcAft>
            </a:pPr>
            <a:r>
              <a:rPr lang="en-AE" sz="1800" dirty="0">
                <a:solidFill>
                  <a:srgbClr val="0F4E9E"/>
                </a:solidFill>
                <a:effectLst/>
                <a:latin typeface="Butter"/>
                <a:ea typeface="Calibri" panose="020F0502020204030204" pitchFamily="34" charset="0"/>
                <a:cs typeface="Arial" panose="020B0604020202020204" pitchFamily="34" charset="0"/>
              </a:rPr>
              <a:t>The competition will be </a:t>
            </a:r>
            <a:r>
              <a:rPr lang="en-AE" sz="1800" dirty="0" smtClean="0">
                <a:solidFill>
                  <a:srgbClr val="0F4E9E"/>
                </a:solidFill>
                <a:effectLst/>
                <a:latin typeface="Butter"/>
                <a:ea typeface="Calibri" panose="020F0502020204030204" pitchFamily="34" charset="0"/>
                <a:cs typeface="Arial" panose="020B0604020202020204" pitchFamily="34" charset="0"/>
              </a:rPr>
              <a:t>running for 2-3 months starting the applying process uptill the finals! </a:t>
            </a:r>
            <a:endParaRPr lang="en-AE" sz="1800" dirty="0">
              <a:solidFill>
                <a:srgbClr val="0F4E9E"/>
              </a:solidFill>
              <a:effectLst/>
              <a:latin typeface="Butter"/>
              <a:ea typeface="Calibri" panose="020F0502020204030204" pitchFamily="34" charset="0"/>
              <a:cs typeface="Arial" panose="020B0604020202020204" pitchFamily="34" charset="0"/>
            </a:endParaRPr>
          </a:p>
          <a:p>
            <a:pPr marL="0" marR="0" algn="justLow">
              <a:lnSpc>
                <a:spcPct val="107000"/>
              </a:lnSpc>
              <a:spcBef>
                <a:spcPts val="0"/>
              </a:spcBef>
              <a:spcAft>
                <a:spcPts val="800"/>
              </a:spcAft>
            </a:pPr>
            <a:r>
              <a:rPr lang="en-US" dirty="0" smtClean="0">
                <a:solidFill>
                  <a:srgbClr val="0F4E9E"/>
                </a:solidFill>
                <a:latin typeface="Butter"/>
                <a:ea typeface="Calibri" panose="020F0502020204030204" pitchFamily="34" charset="0"/>
                <a:cs typeface="Arial" panose="020B0604020202020204" pitchFamily="34" charset="0"/>
              </a:rPr>
              <a:t>T</a:t>
            </a:r>
            <a:r>
              <a:rPr lang="en-AE" dirty="0" smtClean="0">
                <a:solidFill>
                  <a:srgbClr val="0F4E9E"/>
                </a:solidFill>
                <a:latin typeface="Butter"/>
                <a:ea typeface="Calibri" panose="020F0502020204030204" pitchFamily="34" charset="0"/>
                <a:cs typeface="Arial" panose="020B0604020202020204" pitchFamily="34" charset="0"/>
              </a:rPr>
              <a:t>he final perfomance in each competition will be life on stage for the Vocal and dancing Friday 17</a:t>
            </a:r>
            <a:r>
              <a:rPr lang="en-AE" baseline="30000" dirty="0" smtClean="0">
                <a:solidFill>
                  <a:srgbClr val="0F4E9E"/>
                </a:solidFill>
                <a:latin typeface="Butter"/>
                <a:ea typeface="Calibri" panose="020F0502020204030204" pitchFamily="34" charset="0"/>
                <a:cs typeface="Arial" panose="020B0604020202020204" pitchFamily="34" charset="0"/>
              </a:rPr>
              <a:t>th</a:t>
            </a:r>
            <a:r>
              <a:rPr lang="en-AE" dirty="0" smtClean="0">
                <a:solidFill>
                  <a:srgbClr val="0F4E9E"/>
                </a:solidFill>
                <a:latin typeface="Butter"/>
                <a:ea typeface="Calibri" panose="020F0502020204030204" pitchFamily="34" charset="0"/>
                <a:cs typeface="Arial" panose="020B0604020202020204" pitchFamily="34" charset="0"/>
              </a:rPr>
              <a:t> March 2023. </a:t>
            </a:r>
            <a:endParaRPr lang="en-AE" dirty="0">
              <a:solidFill>
                <a:srgbClr val="0F4E9E"/>
              </a:solidFill>
              <a:latin typeface="Butter"/>
              <a:ea typeface="Calibri" panose="020F0502020204030204" pitchFamily="34" charset="0"/>
              <a:cs typeface="Arial" panose="020B0604020202020204" pitchFamily="34" charset="0"/>
            </a:endParaRPr>
          </a:p>
          <a:p>
            <a:pPr marL="0" marR="0" algn="justLow">
              <a:lnSpc>
                <a:spcPct val="107000"/>
              </a:lnSpc>
              <a:spcBef>
                <a:spcPts val="0"/>
              </a:spcBef>
              <a:spcAft>
                <a:spcPts val="800"/>
              </a:spcAft>
            </a:pPr>
            <a:r>
              <a:rPr lang="en-US" dirty="0" smtClean="0">
                <a:solidFill>
                  <a:srgbClr val="0F4E9E"/>
                </a:solidFill>
                <a:latin typeface="Butter"/>
                <a:ea typeface="Calibri" panose="020F0502020204030204" pitchFamily="34" charset="0"/>
                <a:cs typeface="Arial" panose="020B0604020202020204" pitchFamily="34" charset="0"/>
              </a:rPr>
              <a:t>T</a:t>
            </a:r>
            <a:r>
              <a:rPr lang="en-AE" dirty="0" smtClean="0">
                <a:solidFill>
                  <a:srgbClr val="0F4E9E"/>
                </a:solidFill>
                <a:latin typeface="Butter"/>
                <a:ea typeface="Calibri" panose="020F0502020204030204" pitchFamily="34" charset="0"/>
                <a:cs typeface="Arial" panose="020B0604020202020204" pitchFamily="34" charset="0"/>
              </a:rPr>
              <a:t>he football tournament finals will be played on one of the most important and highly esteemed football fields in Egypt!  </a:t>
            </a:r>
            <a:endParaRPr lang="en-US" sz="1100" dirty="0">
              <a:solidFill>
                <a:srgbClr val="0F4E9E"/>
              </a:solidFill>
              <a:latin typeface="Butter"/>
              <a:ea typeface="Lato" panose="020F0502020204030203" pitchFamily="34" charset="0"/>
              <a:cs typeface="Lato" panose="020F0502020204030203" pitchFamily="34" charset="0"/>
            </a:endParaRPr>
          </a:p>
        </p:txBody>
      </p:sp>
      <p:sp>
        <p:nvSpPr>
          <p:cNvPr id="17" name="TextBox 16"/>
          <p:cNvSpPr txBox="1"/>
          <p:nvPr/>
        </p:nvSpPr>
        <p:spPr>
          <a:xfrm>
            <a:off x="743843" y="3131982"/>
            <a:ext cx="4680508" cy="1323439"/>
          </a:xfrm>
          <a:prstGeom prst="rect">
            <a:avLst/>
          </a:prstGeom>
          <a:noFill/>
          <a:ln>
            <a:noFill/>
          </a:ln>
        </p:spPr>
        <p:txBody>
          <a:bodyPr wrap="square" rtlCol="0">
            <a:spAutoFit/>
          </a:bodyPr>
          <a:lstStyle/>
          <a:p>
            <a:pPr algn="ctr"/>
            <a:r>
              <a:rPr lang="id-ID" sz="4000" spc="600" dirty="0">
                <a:solidFill>
                  <a:schemeClr val="bg1"/>
                </a:solidFill>
                <a:latin typeface="Butler" panose="02070803080706020303" pitchFamily="18" charset="0"/>
                <a:ea typeface="Lato" panose="020F0502020204030203" pitchFamily="34" charset="0"/>
                <a:cs typeface="Lato" panose="020F0502020204030203" pitchFamily="34" charset="0"/>
              </a:rPr>
              <a:t>WELCOME MESSAGE</a:t>
            </a:r>
          </a:p>
        </p:txBody>
      </p:sp>
      <p:grpSp>
        <p:nvGrpSpPr>
          <p:cNvPr id="36" name="Group 35">
            <a:extLst>
              <a:ext uri="{FF2B5EF4-FFF2-40B4-BE49-F238E27FC236}">
                <a16:creationId xmlns:a16="http://schemas.microsoft.com/office/drawing/2014/main" id="{46CB5833-101B-481C-AE85-193F7A17FDA5}"/>
              </a:ext>
            </a:extLst>
          </p:cNvPr>
          <p:cNvGrpSpPr/>
          <p:nvPr/>
        </p:nvGrpSpPr>
        <p:grpSpPr>
          <a:xfrm>
            <a:off x="110865" y="180111"/>
            <a:ext cx="5855643" cy="6497781"/>
            <a:chOff x="248564" y="193964"/>
            <a:chExt cx="5509049" cy="6497781"/>
          </a:xfrm>
        </p:grpSpPr>
        <p:cxnSp>
          <p:nvCxnSpPr>
            <p:cNvPr id="6" name="Straight Connector 5">
              <a:extLst>
                <a:ext uri="{FF2B5EF4-FFF2-40B4-BE49-F238E27FC236}">
                  <a16:creationId xmlns:a16="http://schemas.microsoft.com/office/drawing/2014/main" id="{4DF56A7B-58BA-4C10-AFE1-AD9433649B4C}"/>
                </a:ext>
              </a:extLst>
            </p:cNvPr>
            <p:cNvCxnSpPr/>
            <p:nvPr/>
          </p:nvCxnSpPr>
          <p:spPr>
            <a:xfrm>
              <a:off x="248564" y="193964"/>
              <a:ext cx="0" cy="64977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372B4A-6EC9-4D3E-B26B-34AC0E98692C}"/>
                </a:ext>
              </a:extLst>
            </p:cNvPr>
            <p:cNvCxnSpPr>
              <a:cxnSpLocks/>
            </p:cNvCxnSpPr>
            <p:nvPr/>
          </p:nvCxnSpPr>
          <p:spPr>
            <a:xfrm>
              <a:off x="248564" y="6691745"/>
              <a:ext cx="179085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311179-145A-474B-B1FD-7D4C6EFC88E0}"/>
                </a:ext>
              </a:extLst>
            </p:cNvPr>
            <p:cNvCxnSpPr/>
            <p:nvPr/>
          </p:nvCxnSpPr>
          <p:spPr>
            <a:xfrm>
              <a:off x="5757333" y="193964"/>
              <a:ext cx="0" cy="64977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AF0948A-B1B6-4E94-8320-2F8C9EED6B55}"/>
                </a:ext>
              </a:extLst>
            </p:cNvPr>
            <p:cNvCxnSpPr>
              <a:cxnSpLocks/>
            </p:cNvCxnSpPr>
            <p:nvPr/>
          </p:nvCxnSpPr>
          <p:spPr>
            <a:xfrm>
              <a:off x="3391529" y="6691745"/>
              <a:ext cx="2366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AAA01B-49EF-4C3A-A500-0E9C3B3E8C62}"/>
                </a:ext>
              </a:extLst>
            </p:cNvPr>
            <p:cNvCxnSpPr>
              <a:cxnSpLocks/>
            </p:cNvCxnSpPr>
            <p:nvPr/>
          </p:nvCxnSpPr>
          <p:spPr>
            <a:xfrm>
              <a:off x="248564" y="193964"/>
              <a:ext cx="179085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0F507B-6F64-4432-9E22-A9C3BB1FC771}"/>
                </a:ext>
              </a:extLst>
            </p:cNvPr>
            <p:cNvCxnSpPr>
              <a:cxnSpLocks/>
            </p:cNvCxnSpPr>
            <p:nvPr/>
          </p:nvCxnSpPr>
          <p:spPr>
            <a:xfrm>
              <a:off x="3406671" y="193964"/>
              <a:ext cx="235066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A0E3CAB-2A66-4D14-ABB6-D7F1DF2B9B36}"/>
              </a:ext>
            </a:extLst>
          </p:cNvPr>
          <p:cNvGrpSpPr/>
          <p:nvPr/>
        </p:nvGrpSpPr>
        <p:grpSpPr>
          <a:xfrm rot="5400000">
            <a:off x="5911243" y="643877"/>
            <a:ext cx="6497779" cy="5570246"/>
            <a:chOff x="248564" y="193964"/>
            <a:chExt cx="5509049" cy="6497781"/>
          </a:xfrm>
        </p:grpSpPr>
        <p:cxnSp>
          <p:nvCxnSpPr>
            <p:cNvPr id="21" name="Straight Connector 20">
              <a:extLst>
                <a:ext uri="{FF2B5EF4-FFF2-40B4-BE49-F238E27FC236}">
                  <a16:creationId xmlns:a16="http://schemas.microsoft.com/office/drawing/2014/main" id="{4DCF74C9-339A-4051-AC1E-504C8401E996}"/>
                </a:ext>
              </a:extLst>
            </p:cNvPr>
            <p:cNvCxnSpPr/>
            <p:nvPr/>
          </p:nvCxnSpPr>
          <p:spPr>
            <a:xfrm>
              <a:off x="248564" y="193964"/>
              <a:ext cx="0" cy="6497781"/>
            </a:xfrm>
            <a:prstGeom prst="line">
              <a:avLst/>
            </a:prstGeom>
            <a:ln w="25400">
              <a:solidFill>
                <a:srgbClr val="0F4E9E"/>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B4B523-C0EA-4ABA-AE8D-094A4F07E38C}"/>
                </a:ext>
              </a:extLst>
            </p:cNvPr>
            <p:cNvCxnSpPr>
              <a:cxnSpLocks/>
            </p:cNvCxnSpPr>
            <p:nvPr/>
          </p:nvCxnSpPr>
          <p:spPr>
            <a:xfrm>
              <a:off x="248564" y="6691745"/>
              <a:ext cx="1790851" cy="0"/>
            </a:xfrm>
            <a:prstGeom prst="line">
              <a:avLst/>
            </a:prstGeom>
            <a:ln w="25400">
              <a:solidFill>
                <a:srgbClr val="0F4E9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F1D4123-C297-4DAD-AC4C-C3DD3A93304D}"/>
                </a:ext>
              </a:extLst>
            </p:cNvPr>
            <p:cNvCxnSpPr/>
            <p:nvPr/>
          </p:nvCxnSpPr>
          <p:spPr>
            <a:xfrm>
              <a:off x="5757333" y="193964"/>
              <a:ext cx="0" cy="649778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CBEF3D-B5BF-4053-84BC-CFBD1724DC23}"/>
                </a:ext>
              </a:extLst>
            </p:cNvPr>
            <p:cNvCxnSpPr>
              <a:cxnSpLocks/>
            </p:cNvCxnSpPr>
            <p:nvPr/>
          </p:nvCxnSpPr>
          <p:spPr>
            <a:xfrm rot="16200000">
              <a:off x="4582143" y="5516274"/>
              <a:ext cx="0" cy="23509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D835FC-73BF-465C-B0E5-2A8C02D9CCEE}"/>
                </a:ext>
              </a:extLst>
            </p:cNvPr>
            <p:cNvCxnSpPr>
              <a:cxnSpLocks/>
            </p:cNvCxnSpPr>
            <p:nvPr/>
          </p:nvCxnSpPr>
          <p:spPr>
            <a:xfrm>
              <a:off x="248564" y="193964"/>
              <a:ext cx="1790851" cy="0"/>
            </a:xfrm>
            <a:prstGeom prst="line">
              <a:avLst/>
            </a:prstGeom>
            <a:ln w="25400">
              <a:solidFill>
                <a:srgbClr val="0F4E9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927D3E-62B5-4E37-B3A7-FB4CF0783E07}"/>
                </a:ext>
              </a:extLst>
            </p:cNvPr>
            <p:cNvCxnSpPr>
              <a:cxnSpLocks/>
            </p:cNvCxnSpPr>
            <p:nvPr/>
          </p:nvCxnSpPr>
          <p:spPr>
            <a:xfrm>
              <a:off x="3406671" y="193964"/>
              <a:ext cx="2350662"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DE1B65A9-F2FC-438B-8574-B75D8BF1496F}"/>
              </a:ext>
            </a:extLst>
          </p:cNvPr>
          <p:cNvSpPr txBox="1"/>
          <p:nvPr/>
        </p:nvSpPr>
        <p:spPr>
          <a:xfrm>
            <a:off x="6170610" y="988047"/>
            <a:ext cx="5979045" cy="1446550"/>
          </a:xfrm>
          <a:prstGeom prst="rect">
            <a:avLst/>
          </a:prstGeom>
          <a:noFill/>
        </p:spPr>
        <p:txBody>
          <a:bodyPr wrap="square" rtlCol="0">
            <a:spAutoFit/>
          </a:bodyPr>
          <a:lstStyle/>
          <a:p>
            <a:pPr algn="ctr"/>
            <a:r>
              <a:rPr lang="en-US" sz="4400" spc="-300" dirty="0">
                <a:solidFill>
                  <a:srgbClr val="0F4E9E"/>
                </a:solidFill>
                <a:latin typeface="Butler" panose="02070803080706020303" pitchFamily="18" charset="0"/>
                <a:ea typeface="Nexa Bold" charset="0"/>
                <a:cs typeface="Nexa Bold" charset="0"/>
              </a:rPr>
              <a:t>SPORTS &amp; TALENT</a:t>
            </a:r>
          </a:p>
          <a:p>
            <a:pPr algn="ctr"/>
            <a:r>
              <a:rPr lang="en-US" sz="4400" spc="-300" dirty="0">
                <a:solidFill>
                  <a:srgbClr val="0395D0"/>
                </a:solidFill>
                <a:latin typeface="Butler" panose="02070803080706020303" pitchFamily="18" charset="0"/>
                <a:ea typeface="Nexa Bold" charset="0"/>
                <a:cs typeface="Nexa Bold" charset="0"/>
              </a:rPr>
              <a:t> </a:t>
            </a:r>
            <a:r>
              <a:rPr lang="en-US" sz="4400" spc="-300" dirty="0">
                <a:solidFill>
                  <a:srgbClr val="FFC000"/>
                </a:solidFill>
                <a:latin typeface="Butler" panose="02070803080706020303" pitchFamily="18" charset="0"/>
                <a:ea typeface="Nexa Bold" charset="0"/>
                <a:cs typeface="Nexa Bold" charset="0"/>
              </a:rPr>
              <a:t>COMPETITION </a:t>
            </a: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359" b="18359"/>
          <a:stretch>
            <a:fillRect/>
          </a:stretch>
        </p:blipFill>
        <p:spPr>
          <a:xfrm>
            <a:off x="36097" y="0"/>
            <a:ext cx="6096000" cy="6858000"/>
          </a:xfrm>
        </p:spPr>
      </p:pic>
    </p:spTree>
    <p:extLst>
      <p:ext uri="{BB962C8B-B14F-4D97-AF65-F5344CB8AC3E}">
        <p14:creationId xmlns:p14="http://schemas.microsoft.com/office/powerpoint/2010/main" val="2176181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4EF683-25CE-64A4-5F62-DB6E8E39E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689" y="3060440"/>
            <a:ext cx="5378517" cy="37975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5857624-8C0E-E43F-C85F-FCCA9CC3753C}"/>
              </a:ext>
            </a:extLst>
          </p:cNvPr>
          <p:cNvSpPr/>
          <p:nvPr/>
        </p:nvSpPr>
        <p:spPr>
          <a:xfrm>
            <a:off x="259958" y="200325"/>
            <a:ext cx="3646583" cy="156285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35" name="TextBox 34">
            <a:extLst>
              <a:ext uri="{FF2B5EF4-FFF2-40B4-BE49-F238E27FC236}">
                <a16:creationId xmlns:a16="http://schemas.microsoft.com/office/drawing/2014/main" id="{70A249FF-972E-9C25-FF72-ACC1C283741F}"/>
              </a:ext>
            </a:extLst>
          </p:cNvPr>
          <p:cNvSpPr txBox="1"/>
          <p:nvPr/>
        </p:nvSpPr>
        <p:spPr>
          <a:xfrm>
            <a:off x="460849" y="427603"/>
            <a:ext cx="3244799"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1. MEET NEW PEOPLE</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38" name="TextBox 37">
            <a:extLst>
              <a:ext uri="{FF2B5EF4-FFF2-40B4-BE49-F238E27FC236}">
                <a16:creationId xmlns:a16="http://schemas.microsoft.com/office/drawing/2014/main" id="{E72B2C8F-0B70-D3A7-9BD1-C81F6646C60A}"/>
              </a:ext>
            </a:extLst>
          </p:cNvPr>
          <p:cNvSpPr txBox="1"/>
          <p:nvPr/>
        </p:nvSpPr>
        <p:spPr>
          <a:xfrm>
            <a:off x="536318" y="973885"/>
            <a:ext cx="3061045" cy="461665"/>
          </a:xfrm>
          <a:prstGeom prst="rect">
            <a:avLst/>
          </a:prstGeom>
          <a:noFill/>
        </p:spPr>
        <p:txBody>
          <a:bodyPr wrap="squar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1200" dirty="0">
                <a:solidFill>
                  <a:schemeClr val="bg1"/>
                </a:solidFill>
                <a:latin typeface="Roboto" pitchFamily="2" charset="0"/>
                <a:ea typeface="Roboto" pitchFamily="2" charset="0"/>
                <a:cs typeface="Dima Font" panose="02000700000000000000" pitchFamily="2" charset="-78"/>
              </a:rPr>
              <a:t>M</a:t>
            </a:r>
            <a:r>
              <a:rPr lang="en-US" sz="1200" dirty="0" smtClean="0">
                <a:solidFill>
                  <a:schemeClr val="bg1"/>
                </a:solidFill>
                <a:latin typeface="Roboto" pitchFamily="2" charset="0"/>
                <a:ea typeface="Roboto" pitchFamily="2" charset="0"/>
                <a:cs typeface="Dima Font" panose="02000700000000000000" pitchFamily="2" charset="-78"/>
              </a:rPr>
              <a:t>eet </a:t>
            </a:r>
            <a:r>
              <a:rPr lang="en-US" sz="1200" dirty="0">
                <a:solidFill>
                  <a:schemeClr val="bg1"/>
                </a:solidFill>
                <a:latin typeface="Roboto" pitchFamily="2" charset="0"/>
                <a:ea typeface="Roboto" pitchFamily="2" charset="0"/>
                <a:cs typeface="Dima Font" panose="02000700000000000000" pitchFamily="2" charset="-78"/>
              </a:rPr>
              <a:t>100s of other students from  all</a:t>
            </a:r>
          </a:p>
          <a:p>
            <a:r>
              <a:rPr lang="en-US" sz="1200" dirty="0">
                <a:solidFill>
                  <a:schemeClr val="bg1"/>
                </a:solidFill>
                <a:latin typeface="Roboto" pitchFamily="2" charset="0"/>
                <a:ea typeface="Roboto" pitchFamily="2" charset="0"/>
                <a:cs typeface="Dima Font" panose="02000700000000000000" pitchFamily="2" charset="-78"/>
              </a:rPr>
              <a:t>I</a:t>
            </a:r>
            <a:r>
              <a:rPr lang="en-US" sz="1200" dirty="0" smtClean="0">
                <a:solidFill>
                  <a:schemeClr val="bg1"/>
                </a:solidFill>
                <a:latin typeface="Roboto" pitchFamily="2" charset="0"/>
                <a:ea typeface="Roboto" pitchFamily="2" charset="0"/>
                <a:cs typeface="Dima Font" panose="02000700000000000000" pitchFamily="2" charset="-78"/>
              </a:rPr>
              <a:t>nternational schools all over Egypt! </a:t>
            </a:r>
            <a:endParaRPr lang="en-AE" sz="1200" dirty="0">
              <a:solidFill>
                <a:schemeClr val="bg1"/>
              </a:solidFill>
              <a:latin typeface="Roboto" pitchFamily="2" charset="0"/>
              <a:ea typeface="Roboto" pitchFamily="2" charset="0"/>
              <a:cs typeface="Dima Font" panose="02000700000000000000" pitchFamily="2" charset="-78"/>
            </a:endParaRPr>
          </a:p>
        </p:txBody>
      </p:sp>
      <p:sp>
        <p:nvSpPr>
          <p:cNvPr id="39" name="Rectangle 38">
            <a:extLst>
              <a:ext uri="{FF2B5EF4-FFF2-40B4-BE49-F238E27FC236}">
                <a16:creationId xmlns:a16="http://schemas.microsoft.com/office/drawing/2014/main" id="{6D77F30B-FED7-FC9D-7044-350D688712E1}"/>
              </a:ext>
            </a:extLst>
          </p:cNvPr>
          <p:cNvSpPr/>
          <p:nvPr/>
        </p:nvSpPr>
        <p:spPr>
          <a:xfrm>
            <a:off x="4320244" y="202028"/>
            <a:ext cx="3646583" cy="1560351"/>
          </a:xfrm>
          <a:prstGeom prst="rect">
            <a:avLst/>
          </a:prstGeom>
          <a:solidFill>
            <a:srgbClr val="DB6D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40" name="TextBox 39">
            <a:extLst>
              <a:ext uri="{FF2B5EF4-FFF2-40B4-BE49-F238E27FC236}">
                <a16:creationId xmlns:a16="http://schemas.microsoft.com/office/drawing/2014/main" id="{E3333EC8-D0D5-5A70-2CFF-E2C3C94AE06E}"/>
              </a:ext>
            </a:extLst>
          </p:cNvPr>
          <p:cNvSpPr txBox="1"/>
          <p:nvPr/>
        </p:nvSpPr>
        <p:spPr>
          <a:xfrm>
            <a:off x="4521135" y="429306"/>
            <a:ext cx="2695994"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2. GET </a:t>
            </a:r>
            <a:r>
              <a:rPr lang="en-US" sz="2400" b="1" dirty="0" smtClean="0">
                <a:solidFill>
                  <a:schemeClr val="bg1"/>
                </a:solidFill>
                <a:latin typeface="Roboto" pitchFamily="2" charset="0"/>
                <a:ea typeface="Roboto" pitchFamily="2" charset="0"/>
                <a:cs typeface="Dima Font" panose="02000700000000000000" pitchFamily="2" charset="-78"/>
              </a:rPr>
              <a:t>CREATIVE!</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9" name="TextBox 8">
            <a:extLst>
              <a:ext uri="{FF2B5EF4-FFF2-40B4-BE49-F238E27FC236}">
                <a16:creationId xmlns:a16="http://schemas.microsoft.com/office/drawing/2014/main" id="{ED60457A-5B1E-9DD7-C0F3-87164B18958E}"/>
              </a:ext>
            </a:extLst>
          </p:cNvPr>
          <p:cNvSpPr txBox="1"/>
          <p:nvPr/>
        </p:nvSpPr>
        <p:spPr>
          <a:xfrm>
            <a:off x="4574393" y="856734"/>
            <a:ext cx="3151549" cy="1015663"/>
          </a:xfrm>
          <a:prstGeom prst="rect">
            <a:avLst/>
          </a:prstGeom>
          <a:noFill/>
        </p:spPr>
        <p:txBody>
          <a:bodyPr wrap="square" rtlCol="0">
            <a:spAutoFit/>
          </a:bodyPr>
          <a:lstStyle/>
          <a:p>
            <a:r>
              <a:rPr lang="en-US" sz="1200" dirty="0" smtClean="0">
                <a:solidFill>
                  <a:schemeClr val="bg1"/>
                </a:solidFill>
                <a:latin typeface="Roboto" pitchFamily="2" charset="0"/>
                <a:ea typeface="Roboto" pitchFamily="2" charset="0"/>
                <a:cs typeface="Dima Font" panose="02000700000000000000" pitchFamily="2" charset="-78"/>
              </a:rPr>
              <a:t>Schools Got </a:t>
            </a:r>
            <a:r>
              <a:rPr lang="en-US" sz="1200" dirty="0">
                <a:solidFill>
                  <a:schemeClr val="bg1"/>
                </a:solidFill>
                <a:latin typeface="Roboto" pitchFamily="2" charset="0"/>
                <a:ea typeface="Roboto" pitchFamily="2" charset="0"/>
                <a:cs typeface="Dima Font" panose="02000700000000000000" pitchFamily="2" charset="-78"/>
              </a:rPr>
              <a:t>Talents is the best place to express your creativity! from </a:t>
            </a:r>
            <a:r>
              <a:rPr lang="en-US" sz="1200" dirty="0" smtClean="0">
                <a:solidFill>
                  <a:schemeClr val="bg1"/>
                </a:solidFill>
                <a:latin typeface="Roboto" pitchFamily="2" charset="0"/>
                <a:ea typeface="Roboto" pitchFamily="2" charset="0"/>
                <a:cs typeface="Dima Font" panose="02000700000000000000" pitchFamily="2" charset="-78"/>
              </a:rPr>
              <a:t>singing </a:t>
            </a:r>
            <a:r>
              <a:rPr lang="en-US" sz="1200" dirty="0">
                <a:solidFill>
                  <a:schemeClr val="bg1"/>
                </a:solidFill>
                <a:latin typeface="Roboto" pitchFamily="2" charset="0"/>
                <a:ea typeface="Roboto" pitchFamily="2" charset="0"/>
                <a:cs typeface="Dima Font" panose="02000700000000000000" pitchFamily="2" charset="-78"/>
              </a:rPr>
              <a:t>to costumes</a:t>
            </a:r>
            <a:r>
              <a:rPr lang="en-US" sz="1200" dirty="0" smtClean="0">
                <a:solidFill>
                  <a:schemeClr val="bg1"/>
                </a:solidFill>
                <a:latin typeface="Roboto" pitchFamily="2" charset="0"/>
                <a:ea typeface="Roboto" pitchFamily="2" charset="0"/>
                <a:cs typeface="Dima Font" panose="02000700000000000000" pitchFamily="2" charset="-78"/>
              </a:rPr>
              <a:t>, and stage rehearsals etc. </a:t>
            </a:r>
          </a:p>
          <a:p>
            <a:r>
              <a:rPr lang="en-US" sz="1200" dirty="0" smtClean="0">
                <a:solidFill>
                  <a:schemeClr val="bg1"/>
                </a:solidFill>
                <a:latin typeface="Roboto" pitchFamily="2" charset="0"/>
                <a:ea typeface="Roboto" pitchFamily="2" charset="0"/>
                <a:cs typeface="Dima Font" panose="02000700000000000000" pitchFamily="2" charset="-78"/>
              </a:rPr>
              <a:t>We </a:t>
            </a:r>
            <a:r>
              <a:rPr lang="en-US" sz="1200" dirty="0">
                <a:solidFill>
                  <a:schemeClr val="bg1"/>
                </a:solidFill>
                <a:latin typeface="Roboto" pitchFamily="2" charset="0"/>
                <a:ea typeface="Roboto" pitchFamily="2" charset="0"/>
                <a:cs typeface="Dima Font" panose="02000700000000000000" pitchFamily="2" charset="-78"/>
              </a:rPr>
              <a:t>want to see you get creative.</a:t>
            </a:r>
            <a:endParaRPr lang="en-AE" sz="1200" dirty="0">
              <a:solidFill>
                <a:schemeClr val="bg1"/>
              </a:solidFill>
              <a:latin typeface="Roboto" pitchFamily="2" charset="0"/>
              <a:ea typeface="Roboto" pitchFamily="2" charset="0"/>
              <a:cs typeface="Dima Font" panose="02000700000000000000" pitchFamily="2" charset="-78"/>
            </a:endParaRPr>
          </a:p>
          <a:p>
            <a:endParaRPr lang="en-AE" sz="1200" dirty="0"/>
          </a:p>
        </p:txBody>
      </p:sp>
      <p:sp>
        <p:nvSpPr>
          <p:cNvPr id="43" name="Rectangle 42">
            <a:extLst>
              <a:ext uri="{FF2B5EF4-FFF2-40B4-BE49-F238E27FC236}">
                <a16:creationId xmlns:a16="http://schemas.microsoft.com/office/drawing/2014/main" id="{85274946-4AED-DEB9-A2C8-807097C7227A}"/>
              </a:ext>
            </a:extLst>
          </p:cNvPr>
          <p:cNvSpPr/>
          <p:nvPr/>
        </p:nvSpPr>
        <p:spPr>
          <a:xfrm>
            <a:off x="8285459" y="202028"/>
            <a:ext cx="3646583" cy="1560351"/>
          </a:xfrm>
          <a:prstGeom prst="rect">
            <a:avLst/>
          </a:prstGeom>
          <a:solidFill>
            <a:srgbClr val="E0AA0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44" name="TextBox 43">
            <a:extLst>
              <a:ext uri="{FF2B5EF4-FFF2-40B4-BE49-F238E27FC236}">
                <a16:creationId xmlns:a16="http://schemas.microsoft.com/office/drawing/2014/main" id="{015DFAFC-DB9A-8F7F-D0B7-40BE723E6D29}"/>
              </a:ext>
            </a:extLst>
          </p:cNvPr>
          <p:cNvSpPr txBox="1"/>
          <p:nvPr/>
        </p:nvSpPr>
        <p:spPr>
          <a:xfrm>
            <a:off x="8486350" y="429306"/>
            <a:ext cx="2257349"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3. WIN </a:t>
            </a:r>
            <a:r>
              <a:rPr lang="en-US" sz="2400" b="1" dirty="0" smtClean="0">
                <a:solidFill>
                  <a:schemeClr val="bg1"/>
                </a:solidFill>
                <a:latin typeface="Roboto" pitchFamily="2" charset="0"/>
                <a:ea typeface="Roboto" pitchFamily="2" charset="0"/>
                <a:cs typeface="Dima Font" panose="02000700000000000000" pitchFamily="2" charset="-78"/>
              </a:rPr>
              <a:t>PRIZES!</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45" name="TextBox 44">
            <a:extLst>
              <a:ext uri="{FF2B5EF4-FFF2-40B4-BE49-F238E27FC236}">
                <a16:creationId xmlns:a16="http://schemas.microsoft.com/office/drawing/2014/main" id="{B56E4E87-4DAC-24A5-7B93-7843FED22F7B}"/>
              </a:ext>
            </a:extLst>
          </p:cNvPr>
          <p:cNvSpPr txBox="1"/>
          <p:nvPr/>
        </p:nvSpPr>
        <p:spPr>
          <a:xfrm>
            <a:off x="8539608" y="931382"/>
            <a:ext cx="3151549" cy="646331"/>
          </a:xfrm>
          <a:prstGeom prst="rect">
            <a:avLst/>
          </a:prstGeom>
          <a:noFill/>
        </p:spPr>
        <p:txBody>
          <a:bodyPr wrap="square" rtlCol="0">
            <a:spAutoFit/>
          </a:bodyPr>
          <a:lstStyle/>
          <a:p>
            <a:r>
              <a:rPr lang="en-US" sz="1200" dirty="0">
                <a:solidFill>
                  <a:schemeClr val="bg1"/>
                </a:solidFill>
                <a:latin typeface="Roboto" pitchFamily="2" charset="0"/>
                <a:ea typeface="Roboto" pitchFamily="2" charset="0"/>
                <a:cs typeface="Dima Font" panose="02000700000000000000" pitchFamily="2" charset="-78"/>
              </a:rPr>
              <a:t>Win awesome prizes, trips, trophies, gift cards and MORE!</a:t>
            </a:r>
            <a:endParaRPr lang="en-AE" sz="1200" dirty="0">
              <a:solidFill>
                <a:schemeClr val="bg1"/>
              </a:solidFill>
              <a:latin typeface="Roboto" pitchFamily="2" charset="0"/>
              <a:ea typeface="Roboto" pitchFamily="2" charset="0"/>
              <a:cs typeface="Dima Font" panose="02000700000000000000" pitchFamily="2" charset="-78"/>
            </a:endParaRPr>
          </a:p>
          <a:p>
            <a:endParaRPr lang="en-AE" sz="1200" dirty="0"/>
          </a:p>
        </p:txBody>
      </p:sp>
      <p:sp>
        <p:nvSpPr>
          <p:cNvPr id="46" name="Rectangle 45">
            <a:extLst>
              <a:ext uri="{FF2B5EF4-FFF2-40B4-BE49-F238E27FC236}">
                <a16:creationId xmlns:a16="http://schemas.microsoft.com/office/drawing/2014/main" id="{C79AAE14-59AB-555A-C0FE-ED50505F0691}"/>
              </a:ext>
            </a:extLst>
          </p:cNvPr>
          <p:cNvSpPr/>
          <p:nvPr/>
        </p:nvSpPr>
        <p:spPr>
          <a:xfrm>
            <a:off x="259958" y="1854680"/>
            <a:ext cx="3646583" cy="1562850"/>
          </a:xfrm>
          <a:prstGeom prst="rect">
            <a:avLst/>
          </a:prstGeom>
          <a:solidFill>
            <a:srgbClr val="32A2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47" name="TextBox 46">
            <a:extLst>
              <a:ext uri="{FF2B5EF4-FFF2-40B4-BE49-F238E27FC236}">
                <a16:creationId xmlns:a16="http://schemas.microsoft.com/office/drawing/2014/main" id="{78E44D7E-140A-911B-A4DE-D81D5E9DB6F6}"/>
              </a:ext>
            </a:extLst>
          </p:cNvPr>
          <p:cNvSpPr txBox="1"/>
          <p:nvPr/>
        </p:nvSpPr>
        <p:spPr>
          <a:xfrm>
            <a:off x="460849" y="2081958"/>
            <a:ext cx="2000869"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4. COMPETE!</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48" name="TextBox 47">
            <a:extLst>
              <a:ext uri="{FF2B5EF4-FFF2-40B4-BE49-F238E27FC236}">
                <a16:creationId xmlns:a16="http://schemas.microsoft.com/office/drawing/2014/main" id="{52834172-0160-B5F9-F416-1D00365C0DC5}"/>
              </a:ext>
            </a:extLst>
          </p:cNvPr>
          <p:cNvSpPr txBox="1"/>
          <p:nvPr/>
        </p:nvSpPr>
        <p:spPr>
          <a:xfrm>
            <a:off x="536318" y="2457969"/>
            <a:ext cx="3061045" cy="830997"/>
          </a:xfrm>
          <a:prstGeom prst="rect">
            <a:avLst/>
          </a:prstGeom>
          <a:noFill/>
        </p:spPr>
        <p:txBody>
          <a:bodyPr wrap="squar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1200" dirty="0">
                <a:solidFill>
                  <a:schemeClr val="bg1"/>
                </a:solidFill>
                <a:latin typeface="Roboto" pitchFamily="2" charset="0"/>
                <a:ea typeface="Roboto" pitchFamily="2" charset="0"/>
                <a:cs typeface="Dima Font" panose="02000700000000000000" pitchFamily="2" charset="-78"/>
              </a:rPr>
              <a:t>Compete </a:t>
            </a:r>
            <a:r>
              <a:rPr lang="en-US" sz="1200" dirty="0" smtClean="0">
                <a:solidFill>
                  <a:schemeClr val="bg1"/>
                </a:solidFill>
                <a:latin typeface="Roboto" pitchFamily="2" charset="0"/>
                <a:ea typeface="Roboto" pitchFamily="2" charset="0"/>
                <a:cs typeface="Dima Font" panose="02000700000000000000" pitchFamily="2" charset="-78"/>
              </a:rPr>
              <a:t>with lots of </a:t>
            </a:r>
            <a:r>
              <a:rPr lang="en-US" sz="1200" dirty="0">
                <a:solidFill>
                  <a:schemeClr val="bg1"/>
                </a:solidFill>
                <a:latin typeface="Roboto" pitchFamily="2" charset="0"/>
                <a:ea typeface="Roboto" pitchFamily="2" charset="0"/>
                <a:cs typeface="Dima Font" panose="02000700000000000000" pitchFamily="2" charset="-78"/>
              </a:rPr>
              <a:t>International schools. Show off your skills and most of all be prepared to have </a:t>
            </a:r>
            <a:r>
              <a:rPr lang="en-US" sz="1200" dirty="0" smtClean="0">
                <a:solidFill>
                  <a:schemeClr val="bg1"/>
                </a:solidFill>
                <a:latin typeface="Roboto" pitchFamily="2" charset="0"/>
                <a:ea typeface="Roboto" pitchFamily="2" charset="0"/>
                <a:cs typeface="Dima Font" panose="02000700000000000000" pitchFamily="2" charset="-78"/>
              </a:rPr>
              <a:t>the best time of your life!</a:t>
            </a:r>
            <a:endParaRPr lang="en-AE" sz="1200" dirty="0">
              <a:solidFill>
                <a:schemeClr val="bg1"/>
              </a:solidFill>
              <a:latin typeface="Roboto" pitchFamily="2" charset="0"/>
              <a:ea typeface="Roboto" pitchFamily="2" charset="0"/>
              <a:cs typeface="Dima Font" panose="02000700000000000000" pitchFamily="2" charset="-78"/>
            </a:endParaRPr>
          </a:p>
        </p:txBody>
      </p:sp>
      <p:sp>
        <p:nvSpPr>
          <p:cNvPr id="49" name="Rectangle 48">
            <a:extLst>
              <a:ext uri="{FF2B5EF4-FFF2-40B4-BE49-F238E27FC236}">
                <a16:creationId xmlns:a16="http://schemas.microsoft.com/office/drawing/2014/main" id="{C932CF26-8C55-A7B4-452A-835503594C7F}"/>
              </a:ext>
            </a:extLst>
          </p:cNvPr>
          <p:cNvSpPr/>
          <p:nvPr/>
        </p:nvSpPr>
        <p:spPr>
          <a:xfrm>
            <a:off x="4315844" y="1857179"/>
            <a:ext cx="3646583" cy="1560351"/>
          </a:xfrm>
          <a:prstGeom prst="rect">
            <a:avLst/>
          </a:prstGeom>
          <a:solidFill>
            <a:srgbClr val="1A69B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50" name="TextBox 49">
            <a:extLst>
              <a:ext uri="{FF2B5EF4-FFF2-40B4-BE49-F238E27FC236}">
                <a16:creationId xmlns:a16="http://schemas.microsoft.com/office/drawing/2014/main" id="{6C3DD0E7-6315-4D81-7EE7-87B1D5D934D0}"/>
              </a:ext>
            </a:extLst>
          </p:cNvPr>
          <p:cNvSpPr txBox="1"/>
          <p:nvPr/>
        </p:nvSpPr>
        <p:spPr>
          <a:xfrm>
            <a:off x="4516735" y="2084457"/>
            <a:ext cx="2569934"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5. BUILD SKILLS!</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51" name="TextBox 50">
            <a:extLst>
              <a:ext uri="{FF2B5EF4-FFF2-40B4-BE49-F238E27FC236}">
                <a16:creationId xmlns:a16="http://schemas.microsoft.com/office/drawing/2014/main" id="{12B523A1-CFFF-16F3-A26F-EAB6FADFCD3D}"/>
              </a:ext>
            </a:extLst>
          </p:cNvPr>
          <p:cNvSpPr txBox="1"/>
          <p:nvPr/>
        </p:nvSpPr>
        <p:spPr>
          <a:xfrm>
            <a:off x="4574393" y="2586533"/>
            <a:ext cx="3151549" cy="830997"/>
          </a:xfrm>
          <a:prstGeom prst="rect">
            <a:avLst/>
          </a:prstGeom>
          <a:noFill/>
        </p:spPr>
        <p:txBody>
          <a:bodyPr wrap="square" rtlCol="0">
            <a:spAutoFit/>
          </a:bodyPr>
          <a:lstStyle/>
          <a:p>
            <a:r>
              <a:rPr lang="en-US" sz="1200" dirty="0" smtClean="0">
                <a:solidFill>
                  <a:schemeClr val="bg1"/>
                </a:solidFill>
                <a:latin typeface="Roboto" pitchFamily="2" charset="0"/>
                <a:ea typeface="Roboto" pitchFamily="2" charset="0"/>
                <a:cs typeface="Dima Font" panose="02000700000000000000" pitchFamily="2" charset="-78"/>
              </a:rPr>
              <a:t>Let “Schools Got Talents” be the start to </a:t>
            </a:r>
            <a:r>
              <a:rPr lang="en-US" sz="1200" dirty="0">
                <a:solidFill>
                  <a:schemeClr val="bg1"/>
                </a:solidFill>
                <a:latin typeface="Roboto" pitchFamily="2" charset="0"/>
                <a:ea typeface="Roboto" pitchFamily="2" charset="0"/>
                <a:cs typeface="Dima Font" panose="02000700000000000000" pitchFamily="2" charset="-78"/>
              </a:rPr>
              <a:t>build your leadership, teamwork, </a:t>
            </a:r>
            <a:endParaRPr lang="en-US" sz="1200" dirty="0" smtClean="0">
              <a:solidFill>
                <a:schemeClr val="bg1"/>
              </a:solidFill>
              <a:latin typeface="Roboto" pitchFamily="2" charset="0"/>
              <a:ea typeface="Roboto" pitchFamily="2" charset="0"/>
              <a:cs typeface="Dima Font" panose="02000700000000000000" pitchFamily="2" charset="-78"/>
            </a:endParaRPr>
          </a:p>
          <a:p>
            <a:r>
              <a:rPr lang="en-US" sz="1200" dirty="0" smtClean="0">
                <a:solidFill>
                  <a:schemeClr val="bg1"/>
                </a:solidFill>
                <a:latin typeface="Roboto" pitchFamily="2" charset="0"/>
                <a:ea typeface="Roboto" pitchFamily="2" charset="0"/>
                <a:cs typeface="Dima Font" panose="02000700000000000000" pitchFamily="2" charset="-78"/>
              </a:rPr>
              <a:t>creativity </a:t>
            </a:r>
            <a:r>
              <a:rPr lang="en-US" sz="1200" dirty="0">
                <a:solidFill>
                  <a:schemeClr val="bg1"/>
                </a:solidFill>
                <a:latin typeface="Roboto" pitchFamily="2" charset="0"/>
                <a:ea typeface="Roboto" pitchFamily="2" charset="0"/>
                <a:cs typeface="Dima Font" panose="02000700000000000000" pitchFamily="2" charset="-78"/>
              </a:rPr>
              <a:t>&amp; communication skills!</a:t>
            </a:r>
            <a:endParaRPr lang="en-AE" sz="1200" dirty="0">
              <a:solidFill>
                <a:schemeClr val="bg1"/>
              </a:solidFill>
              <a:latin typeface="Roboto" pitchFamily="2" charset="0"/>
              <a:ea typeface="Roboto" pitchFamily="2" charset="0"/>
              <a:cs typeface="Dima Font" panose="02000700000000000000" pitchFamily="2" charset="-78"/>
            </a:endParaRPr>
          </a:p>
          <a:p>
            <a:endParaRPr lang="en-AE" sz="1200" dirty="0"/>
          </a:p>
        </p:txBody>
      </p:sp>
      <p:sp>
        <p:nvSpPr>
          <p:cNvPr id="52" name="Rectangle 51">
            <a:extLst>
              <a:ext uri="{FF2B5EF4-FFF2-40B4-BE49-F238E27FC236}">
                <a16:creationId xmlns:a16="http://schemas.microsoft.com/office/drawing/2014/main" id="{5CAA618F-3DCA-E7F3-1C89-0DD51502219F}"/>
              </a:ext>
            </a:extLst>
          </p:cNvPr>
          <p:cNvSpPr/>
          <p:nvPr/>
        </p:nvSpPr>
        <p:spPr>
          <a:xfrm>
            <a:off x="259958" y="3518368"/>
            <a:ext cx="3646583" cy="1560351"/>
          </a:xfrm>
          <a:prstGeom prst="rect">
            <a:avLst/>
          </a:prstGeom>
          <a:solidFill>
            <a:srgbClr val="53019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53" name="TextBox 52">
            <a:extLst>
              <a:ext uri="{FF2B5EF4-FFF2-40B4-BE49-F238E27FC236}">
                <a16:creationId xmlns:a16="http://schemas.microsoft.com/office/drawing/2014/main" id="{F6F02A55-1279-D0F6-38FA-CFA49001C886}"/>
              </a:ext>
            </a:extLst>
          </p:cNvPr>
          <p:cNvSpPr txBox="1"/>
          <p:nvPr/>
        </p:nvSpPr>
        <p:spPr>
          <a:xfrm>
            <a:off x="434037" y="3704731"/>
            <a:ext cx="2883610" cy="830997"/>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6. LEARN &amp; SHARE </a:t>
            </a:r>
          </a:p>
          <a:p>
            <a:r>
              <a:rPr lang="en-US" sz="2400" b="1" dirty="0">
                <a:solidFill>
                  <a:schemeClr val="bg1"/>
                </a:solidFill>
                <a:latin typeface="Roboto" pitchFamily="2" charset="0"/>
                <a:ea typeface="Roboto" pitchFamily="2" charset="0"/>
                <a:cs typeface="Dima Font" panose="02000700000000000000" pitchFamily="2" charset="-78"/>
              </a:rPr>
              <a:t>CULTURE!</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54" name="TextBox 53">
            <a:extLst>
              <a:ext uri="{FF2B5EF4-FFF2-40B4-BE49-F238E27FC236}">
                <a16:creationId xmlns:a16="http://schemas.microsoft.com/office/drawing/2014/main" id="{3C88D5C8-4EE6-68DE-7BC5-DD66773217E6}"/>
              </a:ext>
            </a:extLst>
          </p:cNvPr>
          <p:cNvSpPr txBox="1"/>
          <p:nvPr/>
        </p:nvSpPr>
        <p:spPr>
          <a:xfrm>
            <a:off x="507474" y="4450074"/>
            <a:ext cx="3362461" cy="646331"/>
          </a:xfrm>
          <a:prstGeom prst="rect">
            <a:avLst/>
          </a:prstGeom>
          <a:noFill/>
        </p:spPr>
        <p:txBody>
          <a:bodyPr wrap="square" rtlCol="0">
            <a:spAutoFit/>
          </a:bodyPr>
          <a:lstStyle/>
          <a:p>
            <a:r>
              <a:rPr lang="en-US" sz="1200" dirty="0">
                <a:solidFill>
                  <a:schemeClr val="bg1"/>
                </a:solidFill>
                <a:latin typeface="Roboto" pitchFamily="2" charset="0"/>
                <a:ea typeface="Roboto" pitchFamily="2" charset="0"/>
                <a:cs typeface="Dima Font" panose="02000700000000000000" pitchFamily="2" charset="-78"/>
              </a:rPr>
              <a:t>Through creativity learn more about the culture and how you can mix it with your own!</a:t>
            </a:r>
            <a:endParaRPr lang="en-AE" sz="1200" dirty="0">
              <a:solidFill>
                <a:schemeClr val="bg1"/>
              </a:solidFill>
              <a:latin typeface="Roboto" pitchFamily="2" charset="0"/>
              <a:ea typeface="Roboto" pitchFamily="2" charset="0"/>
              <a:cs typeface="Dima Font" panose="02000700000000000000" pitchFamily="2" charset="-78"/>
            </a:endParaRPr>
          </a:p>
          <a:p>
            <a:endParaRPr lang="en-AE" sz="1200" dirty="0"/>
          </a:p>
        </p:txBody>
      </p:sp>
      <p:sp>
        <p:nvSpPr>
          <p:cNvPr id="36" name="Rectangle 35">
            <a:extLst>
              <a:ext uri="{FF2B5EF4-FFF2-40B4-BE49-F238E27FC236}">
                <a16:creationId xmlns:a16="http://schemas.microsoft.com/office/drawing/2014/main" id="{51AA7E0C-2A61-E4F0-7E0E-4D267B264B2B}"/>
              </a:ext>
            </a:extLst>
          </p:cNvPr>
          <p:cNvSpPr/>
          <p:nvPr/>
        </p:nvSpPr>
        <p:spPr>
          <a:xfrm>
            <a:off x="259958" y="5170170"/>
            <a:ext cx="3646583" cy="1560351"/>
          </a:xfrm>
          <a:prstGeom prst="rect">
            <a:avLst/>
          </a:prstGeom>
          <a:solidFill>
            <a:srgbClr val="E42D5D"/>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E"/>
          </a:p>
        </p:txBody>
      </p:sp>
      <p:sp>
        <p:nvSpPr>
          <p:cNvPr id="41" name="TextBox 40">
            <a:extLst>
              <a:ext uri="{FF2B5EF4-FFF2-40B4-BE49-F238E27FC236}">
                <a16:creationId xmlns:a16="http://schemas.microsoft.com/office/drawing/2014/main" id="{B9D96B26-BD4F-9D11-3669-8E8D27A7A90D}"/>
              </a:ext>
            </a:extLst>
          </p:cNvPr>
          <p:cNvSpPr txBox="1"/>
          <p:nvPr/>
        </p:nvSpPr>
        <p:spPr>
          <a:xfrm>
            <a:off x="434037" y="5356533"/>
            <a:ext cx="2057743" cy="461665"/>
          </a:xfrm>
          <a:prstGeom prst="rect">
            <a:avLst/>
          </a:prstGeom>
          <a:noFill/>
        </p:spPr>
        <p:txBody>
          <a:bodyPr wrap="none" rtlCol="0">
            <a:spAutoFit/>
          </a:bodyPr>
          <a:lstStyle>
            <a:defPPr>
              <a:defRPr lang="en-US"/>
            </a:defPPr>
            <a:lvl1pPr>
              <a:defRPr sz="3200">
                <a:solidFill>
                  <a:srgbClr val="C00000"/>
                </a:solidFill>
                <a:latin typeface="Roboto Bk" pitchFamily="2" charset="0"/>
                <a:ea typeface="Roboto Bk" pitchFamily="2" charset="0"/>
                <a:cs typeface="Lato Black" panose="020F0502020204030203" pitchFamily="34" charset="0"/>
              </a:defRPr>
            </a:lvl1pPr>
          </a:lstStyle>
          <a:p>
            <a:r>
              <a:rPr lang="en-US" sz="2400" b="1" dirty="0">
                <a:solidFill>
                  <a:schemeClr val="bg1"/>
                </a:solidFill>
                <a:latin typeface="Roboto" pitchFamily="2" charset="0"/>
                <a:ea typeface="Roboto" pitchFamily="2" charset="0"/>
                <a:cs typeface="Dima Font" panose="02000700000000000000" pitchFamily="2" charset="-78"/>
              </a:rPr>
              <a:t>7. HAVE FUN!</a:t>
            </a:r>
            <a:endParaRPr lang="en-AE" sz="2400" b="1" dirty="0">
              <a:solidFill>
                <a:schemeClr val="bg1"/>
              </a:solidFill>
              <a:latin typeface="Roboto" pitchFamily="2" charset="0"/>
              <a:ea typeface="Roboto" pitchFamily="2" charset="0"/>
              <a:cs typeface="Dima Font" panose="02000700000000000000" pitchFamily="2" charset="-78"/>
            </a:endParaRPr>
          </a:p>
        </p:txBody>
      </p:sp>
      <p:sp>
        <p:nvSpPr>
          <p:cNvPr id="42" name="TextBox 41">
            <a:extLst>
              <a:ext uri="{FF2B5EF4-FFF2-40B4-BE49-F238E27FC236}">
                <a16:creationId xmlns:a16="http://schemas.microsoft.com/office/drawing/2014/main" id="{50E223A5-7BD1-F5AF-4C63-B4C26E889C6C}"/>
              </a:ext>
            </a:extLst>
          </p:cNvPr>
          <p:cNvSpPr txBox="1"/>
          <p:nvPr/>
        </p:nvSpPr>
        <p:spPr>
          <a:xfrm>
            <a:off x="468074" y="5806986"/>
            <a:ext cx="3362461" cy="1015663"/>
          </a:xfrm>
          <a:prstGeom prst="rect">
            <a:avLst/>
          </a:prstGeom>
          <a:noFill/>
        </p:spPr>
        <p:txBody>
          <a:bodyPr wrap="square" rtlCol="0">
            <a:spAutoFit/>
          </a:bodyPr>
          <a:lstStyle/>
          <a:p>
            <a:pPr algn="justLow"/>
            <a:r>
              <a:rPr lang="en-US" sz="1200" dirty="0">
                <a:solidFill>
                  <a:schemeClr val="bg1"/>
                </a:solidFill>
                <a:latin typeface="Roboto" pitchFamily="2" charset="0"/>
                <a:ea typeface="Roboto" pitchFamily="2" charset="0"/>
                <a:cs typeface="Dima Font" panose="02000700000000000000" pitchFamily="2" charset="-78"/>
              </a:rPr>
              <a:t>Schools Got Talents is all about creating the perfect event for high school students to have fun! So get ready to dance, meet new people and win some amazing prizes!</a:t>
            </a:r>
            <a:endParaRPr lang="en-AE" sz="1200" dirty="0">
              <a:solidFill>
                <a:schemeClr val="bg1"/>
              </a:solidFill>
              <a:latin typeface="Roboto" pitchFamily="2" charset="0"/>
              <a:ea typeface="Roboto" pitchFamily="2" charset="0"/>
              <a:cs typeface="Dima Font" panose="02000700000000000000" pitchFamily="2" charset="-78"/>
            </a:endParaRPr>
          </a:p>
          <a:p>
            <a:pPr algn="justLow"/>
            <a:endParaRPr lang="en-AE" sz="1200" dirty="0"/>
          </a:p>
        </p:txBody>
      </p:sp>
      <p:sp>
        <p:nvSpPr>
          <p:cNvPr id="25" name="TextBox 24">
            <a:extLst>
              <a:ext uri="{FF2B5EF4-FFF2-40B4-BE49-F238E27FC236}">
                <a16:creationId xmlns:a16="http://schemas.microsoft.com/office/drawing/2014/main" id="{6754B649-6683-EA6D-3A00-820609B858A0}"/>
              </a:ext>
            </a:extLst>
          </p:cNvPr>
          <p:cNvSpPr txBox="1"/>
          <p:nvPr/>
        </p:nvSpPr>
        <p:spPr>
          <a:xfrm>
            <a:off x="4226426" y="3684642"/>
            <a:ext cx="2755883" cy="2862322"/>
          </a:xfrm>
          <a:prstGeom prst="rect">
            <a:avLst/>
          </a:prstGeom>
          <a:noFill/>
        </p:spPr>
        <p:txBody>
          <a:bodyPr wrap="none" rtlCol="0">
            <a:spAutoFit/>
          </a:bodyPr>
          <a:lstStyle/>
          <a:p>
            <a:r>
              <a:rPr lang="en-US" sz="6000" b="1" dirty="0">
                <a:solidFill>
                  <a:srgbClr val="002060"/>
                </a:solidFill>
                <a:latin typeface="Hogfish DEMO" panose="02000503000000020004" pitchFamily="50" charset="0"/>
                <a:cs typeface="Cairo SemiBold" panose="00000700000000000000" pitchFamily="2" charset="-78"/>
              </a:rPr>
              <a:t>7</a:t>
            </a:r>
            <a:r>
              <a:rPr lang="en-US" sz="4000" b="1" dirty="0">
                <a:solidFill>
                  <a:srgbClr val="C00000"/>
                </a:solidFill>
                <a:latin typeface="Hogfish DEMO" panose="02000503000000020004" pitchFamily="50" charset="0"/>
                <a:cs typeface="Cairo SemiBold" panose="00000700000000000000" pitchFamily="2" charset="-78"/>
              </a:rPr>
              <a:t> Reasons</a:t>
            </a:r>
          </a:p>
          <a:p>
            <a:r>
              <a:rPr lang="en-US" sz="4000" b="1" dirty="0">
                <a:solidFill>
                  <a:srgbClr val="DB6D00"/>
                </a:solidFill>
                <a:latin typeface="Hogfish DEMO" panose="02000503000000020004" pitchFamily="50" charset="0"/>
                <a:cs typeface="Cairo SemiBold" panose="00000700000000000000" pitchFamily="2" charset="-78"/>
              </a:rPr>
              <a:t>Why </a:t>
            </a:r>
            <a:r>
              <a:rPr lang="en-US" sz="4000" b="1" dirty="0">
                <a:solidFill>
                  <a:srgbClr val="E0AA06"/>
                </a:solidFill>
                <a:latin typeface="Hogfish DEMO" panose="02000503000000020004" pitchFamily="50" charset="0"/>
                <a:cs typeface="Cairo SemiBold" panose="00000700000000000000" pitchFamily="2" charset="-78"/>
              </a:rPr>
              <a:t>YOU</a:t>
            </a:r>
          </a:p>
          <a:p>
            <a:r>
              <a:rPr lang="en-US" sz="4000" b="1" dirty="0" smtClean="0">
                <a:solidFill>
                  <a:srgbClr val="32A200"/>
                </a:solidFill>
                <a:latin typeface="Hogfish DEMO" panose="02000503000000020004" pitchFamily="50" charset="0"/>
                <a:cs typeface="Cairo SemiBold" panose="00000700000000000000" pitchFamily="2" charset="-78"/>
              </a:rPr>
              <a:t>Have</a:t>
            </a:r>
            <a:r>
              <a:rPr lang="en-US" sz="4000" b="1" dirty="0" smtClean="0">
                <a:solidFill>
                  <a:srgbClr val="1A69B9"/>
                </a:solidFill>
                <a:latin typeface="Hogfish DEMO" panose="02000503000000020004" pitchFamily="50" charset="0"/>
                <a:cs typeface="Cairo SemiBold" panose="00000700000000000000" pitchFamily="2" charset="-78"/>
              </a:rPr>
              <a:t> </a:t>
            </a:r>
            <a:r>
              <a:rPr lang="en-US" sz="4000" b="1" dirty="0">
                <a:solidFill>
                  <a:srgbClr val="1A69B9"/>
                </a:solidFill>
                <a:latin typeface="Hogfish DEMO" panose="02000503000000020004" pitchFamily="50" charset="0"/>
                <a:cs typeface="Cairo SemiBold" panose="00000700000000000000" pitchFamily="2" charset="-78"/>
              </a:rPr>
              <a:t>To </a:t>
            </a:r>
          </a:p>
          <a:p>
            <a:r>
              <a:rPr lang="en-US" sz="4000" b="1" dirty="0" smtClean="0">
                <a:solidFill>
                  <a:srgbClr val="530194"/>
                </a:solidFill>
                <a:latin typeface="Hogfish DEMO" panose="02000503000000020004" pitchFamily="50" charset="0"/>
                <a:cs typeface="Cairo SemiBold" panose="00000700000000000000" pitchFamily="2" charset="-78"/>
              </a:rPr>
              <a:t>Join us</a:t>
            </a:r>
            <a:r>
              <a:rPr lang="en-US" sz="4000" b="1" dirty="0" smtClean="0">
                <a:solidFill>
                  <a:srgbClr val="E42D5D"/>
                </a:solidFill>
                <a:latin typeface="Hogfish DEMO" panose="02000503000000020004" pitchFamily="50" charset="0"/>
                <a:cs typeface="Cairo SemiBold" panose="00000700000000000000" pitchFamily="2" charset="-78"/>
              </a:rPr>
              <a:t>!</a:t>
            </a:r>
            <a:endParaRPr lang="en-AE" sz="4000" b="1" dirty="0">
              <a:solidFill>
                <a:srgbClr val="E42D5D"/>
              </a:solidFill>
              <a:latin typeface="Hogfish DEMO" panose="02000503000000020004" pitchFamily="50" charset="0"/>
              <a:cs typeface="Cairo SemiBold" panose="00000700000000000000" pitchFamily="2" charset="-78"/>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15024" y="5818198"/>
            <a:ext cx="1224285" cy="750088"/>
          </a:xfrm>
          <a:prstGeom prst="rect">
            <a:avLst/>
          </a:prstGeom>
        </p:spPr>
      </p:pic>
    </p:spTree>
    <p:extLst>
      <p:ext uri="{BB962C8B-B14F-4D97-AF65-F5344CB8AC3E}">
        <p14:creationId xmlns:p14="http://schemas.microsoft.com/office/powerpoint/2010/main" val="698858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594D49-9AFE-75A6-7F8A-5D562F3239C9}"/>
              </a:ext>
            </a:extLst>
          </p:cNvPr>
          <p:cNvSpPr/>
          <p:nvPr/>
        </p:nvSpPr>
        <p:spPr>
          <a:xfrm>
            <a:off x="0" y="4348264"/>
            <a:ext cx="12192000" cy="2509736"/>
          </a:xfrm>
          <a:prstGeom prst="rect">
            <a:avLst/>
          </a:prstGeom>
          <a:solidFill>
            <a:srgbClr val="0F4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0" name="TextBox 29">
            <a:extLst>
              <a:ext uri="{FF2B5EF4-FFF2-40B4-BE49-F238E27FC236}">
                <a16:creationId xmlns:a16="http://schemas.microsoft.com/office/drawing/2014/main" id="{E0F0F29A-7E3C-3A55-4B34-E33AE813679E}"/>
              </a:ext>
            </a:extLst>
          </p:cNvPr>
          <p:cNvSpPr txBox="1"/>
          <p:nvPr/>
        </p:nvSpPr>
        <p:spPr>
          <a:xfrm>
            <a:off x="3002505" y="4922195"/>
            <a:ext cx="6824305" cy="1477328"/>
          </a:xfrm>
          <a:prstGeom prst="rect">
            <a:avLst/>
          </a:prstGeom>
          <a:noFill/>
        </p:spPr>
        <p:txBody>
          <a:bodyPr wrap="none" rtlCol="0">
            <a:spAutoFit/>
          </a:bodyPr>
          <a:lstStyle/>
          <a:p>
            <a:pPr algn="ctr"/>
            <a:r>
              <a:rPr lang="en-US" sz="7200" b="1" dirty="0">
                <a:solidFill>
                  <a:schemeClr val="bg1"/>
                </a:solidFill>
                <a:latin typeface="Hogfish DEMO" panose="02000503000000020004" pitchFamily="50" charset="0"/>
                <a:cs typeface="Cairo SemiBold" panose="00000700000000000000" pitchFamily="2" charset="-78"/>
              </a:rPr>
              <a:t>6 COMPETITIONS</a:t>
            </a:r>
          </a:p>
          <a:p>
            <a:pPr algn="ctr"/>
            <a:r>
              <a:rPr lang="en-US" b="0" i="0" dirty="0">
                <a:solidFill>
                  <a:schemeClr val="bg1"/>
                </a:solidFill>
                <a:effectLst/>
                <a:latin typeface="Bahnschrift SemiBold SemiConden" panose="020B0502040204020203" pitchFamily="34" charset="0"/>
              </a:rPr>
              <a:t>Your talent is God's gift to you. What you do with it is your gift back to God.</a:t>
            </a:r>
            <a:endParaRPr lang="en-AE" b="1" dirty="0">
              <a:solidFill>
                <a:schemeClr val="bg1"/>
              </a:solidFill>
              <a:latin typeface="Bahnschrift SemiBold SemiConden" panose="020B0502040204020203" pitchFamily="34" charset="0"/>
              <a:cs typeface="Cairo SemiBold" panose="00000700000000000000" pitchFamily="2" charset="-78"/>
            </a:endParaRP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07432" y="165512"/>
            <a:ext cx="9577136" cy="4038373"/>
          </a:xfrm>
          <a:prstGeom prst="rect">
            <a:avLst/>
          </a:prstGeom>
        </p:spPr>
      </p:pic>
    </p:spTree>
    <p:extLst>
      <p:ext uri="{BB962C8B-B14F-4D97-AF65-F5344CB8AC3E}">
        <p14:creationId xmlns:p14="http://schemas.microsoft.com/office/powerpoint/2010/main" val="831058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32FEF02-2194-4FBE-85BC-32893154538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1" r="121"/>
          <a:stretch/>
        </p:blipFill>
        <p:spPr>
          <a:xfrm>
            <a:off x="6200617" y="1059113"/>
            <a:ext cx="1818280" cy="4530070"/>
          </a:xfrm>
          <a:prstGeom prst="rect">
            <a:avLst/>
          </a:prstGeom>
          <a:ln>
            <a:noFill/>
          </a:ln>
          <a:effectLst>
            <a:outerShdw blurRad="190500" algn="tl" rotWithShape="0">
              <a:srgbClr val="000000">
                <a:alpha val="70000"/>
              </a:srgbClr>
            </a:outerShdw>
          </a:effectLst>
        </p:spPr>
      </p:pic>
      <p:pic>
        <p:nvPicPr>
          <p:cNvPr id="16" name="Picture Placeholder 15">
            <a:extLst>
              <a:ext uri="{FF2B5EF4-FFF2-40B4-BE49-F238E27FC236}">
                <a16:creationId xmlns:a16="http://schemas.microsoft.com/office/drawing/2014/main" id="{21E511F9-518E-4777-BEFA-045D835A3DE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1" r="121"/>
          <a:stretch/>
        </p:blipFill>
        <p:spPr>
          <a:xfrm>
            <a:off x="4180730" y="1047629"/>
            <a:ext cx="1818282" cy="4530074"/>
          </a:xfrm>
          <a:prstGeom prst="rect">
            <a:avLst/>
          </a:prstGeom>
          <a:ln>
            <a:noFill/>
          </a:ln>
          <a:effectLst>
            <a:outerShdw blurRad="190500" algn="tl" rotWithShape="0">
              <a:srgbClr val="000000">
                <a:alpha val="70000"/>
              </a:srgbClr>
            </a:outerShdw>
          </a:effectLst>
        </p:spPr>
      </p:pic>
      <p:pic>
        <p:nvPicPr>
          <p:cNvPr id="14" name="Picture Placeholder 13">
            <a:extLst>
              <a:ext uri="{FF2B5EF4-FFF2-40B4-BE49-F238E27FC236}">
                <a16:creationId xmlns:a16="http://schemas.microsoft.com/office/drawing/2014/main" id="{F52DB151-F8F3-4851-BE1B-F2277CE5415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21" r="121"/>
          <a:stretch/>
        </p:blipFill>
        <p:spPr>
          <a:xfrm>
            <a:off x="2188445" y="1049585"/>
            <a:ext cx="1818282" cy="4530074"/>
          </a:xfrm>
          <a:prstGeom prst="rect">
            <a:avLst/>
          </a:prstGeom>
          <a:ln>
            <a:noFill/>
          </a:ln>
          <a:effectLst>
            <a:outerShdw blurRad="190500" algn="tl" rotWithShape="0">
              <a:srgbClr val="000000">
                <a:alpha val="70000"/>
              </a:srgbClr>
            </a:outerShdw>
          </a:effectLst>
        </p:spPr>
      </p:pic>
      <p:sp>
        <p:nvSpPr>
          <p:cNvPr id="60" name="TextBox 59">
            <a:extLst>
              <a:ext uri="{FF2B5EF4-FFF2-40B4-BE49-F238E27FC236}">
                <a16:creationId xmlns:a16="http://schemas.microsoft.com/office/drawing/2014/main" id="{57862ED2-CBD0-42D5-B79A-249F4BE82AB1}"/>
              </a:ext>
            </a:extLst>
          </p:cNvPr>
          <p:cNvSpPr txBox="1"/>
          <p:nvPr/>
        </p:nvSpPr>
        <p:spPr>
          <a:xfrm>
            <a:off x="291911" y="4961140"/>
            <a:ext cx="1965496" cy="430887"/>
          </a:xfrm>
          <a:prstGeom prst="rect">
            <a:avLst/>
          </a:prstGeom>
          <a:noFill/>
        </p:spPr>
        <p:txBody>
          <a:bodyPr wrap="square" rtlCol="0">
            <a:spAutoFit/>
          </a:bodyPr>
          <a:lstStyle/>
          <a:p>
            <a:pPr>
              <a:lnSpc>
                <a:spcPct val="150000"/>
              </a:lnSpc>
            </a:pPr>
            <a:r>
              <a:rPr lang="en-US" sz="1600" b="1" spc="300" dirty="0">
                <a:solidFill>
                  <a:schemeClr val="bg1"/>
                </a:solidFill>
                <a:latin typeface="Nexa Bold" panose="02000000000000000000" pitchFamily="50" charset="0"/>
              </a:rPr>
              <a:t>MARTA S,</a:t>
            </a:r>
            <a:endParaRPr lang="id-ID" sz="1600" b="1" spc="300" dirty="0">
              <a:solidFill>
                <a:schemeClr val="bg1"/>
              </a:solidFill>
              <a:latin typeface="Nexa Bold" panose="02000000000000000000" pitchFamily="50" charset="0"/>
            </a:endParaRPr>
          </a:p>
        </p:txBody>
      </p:sp>
      <p:pic>
        <p:nvPicPr>
          <p:cNvPr id="12" name="Picture Placeholder 11">
            <a:extLst>
              <a:ext uri="{FF2B5EF4-FFF2-40B4-BE49-F238E27FC236}">
                <a16:creationId xmlns:a16="http://schemas.microsoft.com/office/drawing/2014/main" id="{D0281535-0717-48C7-B392-7404FC217E24}"/>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1" r="121"/>
          <a:stretch/>
        </p:blipFill>
        <p:spPr>
          <a:xfrm>
            <a:off x="182863" y="1059113"/>
            <a:ext cx="1818282" cy="4530074"/>
          </a:xfrm>
          <a:prstGeom prst="rect">
            <a:avLst/>
          </a:prstGeom>
          <a:ln>
            <a:noFill/>
          </a:ln>
          <a:effectLst>
            <a:outerShdw blurRad="190500" algn="tl" rotWithShape="0">
              <a:srgbClr val="000000">
                <a:alpha val="70000"/>
              </a:srgbClr>
            </a:outerShdw>
          </a:effectLst>
        </p:spPr>
      </p:pic>
      <p:pic>
        <p:nvPicPr>
          <p:cNvPr id="20" name="Picture Placeholder 19">
            <a:extLst>
              <a:ext uri="{FF2B5EF4-FFF2-40B4-BE49-F238E27FC236}">
                <a16:creationId xmlns:a16="http://schemas.microsoft.com/office/drawing/2014/main" id="{1A4CCE31-1447-4374-9013-9A5E5640E9CA}"/>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21" r="121"/>
          <a:stretch/>
        </p:blipFill>
        <p:spPr>
          <a:xfrm>
            <a:off x="10222624" y="1072880"/>
            <a:ext cx="1818282" cy="4530074"/>
          </a:xfrm>
          <a:prstGeom prst="rect">
            <a:avLst/>
          </a:prstGeom>
          <a:ln>
            <a:noFill/>
          </a:ln>
          <a:effectLst>
            <a:outerShdw blurRad="190500" algn="tl" rotWithShape="0">
              <a:srgbClr val="000000">
                <a:alpha val="70000"/>
              </a:srgbClr>
            </a:outerShdw>
          </a:effectLst>
        </p:spPr>
      </p:pic>
      <p:sp>
        <p:nvSpPr>
          <p:cNvPr id="25" name="TextBox 24">
            <a:extLst>
              <a:ext uri="{FF2B5EF4-FFF2-40B4-BE49-F238E27FC236}">
                <a16:creationId xmlns:a16="http://schemas.microsoft.com/office/drawing/2014/main" id="{C4553884-FF49-4CB8-9EF2-F692B33FB663}"/>
              </a:ext>
            </a:extLst>
          </p:cNvPr>
          <p:cNvSpPr txBox="1"/>
          <p:nvPr/>
        </p:nvSpPr>
        <p:spPr>
          <a:xfrm>
            <a:off x="1290679" y="4305827"/>
            <a:ext cx="788999" cy="1569660"/>
          </a:xfrm>
          <a:prstGeom prst="rect">
            <a:avLst/>
          </a:prstGeom>
          <a:noFill/>
        </p:spPr>
        <p:txBody>
          <a:bodyPr wrap="none" rtlCol="0">
            <a:spAutoFit/>
          </a:bodyPr>
          <a:lstStyle/>
          <a:p>
            <a:r>
              <a:rPr lang="en-US"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1</a:t>
            </a:r>
            <a:endParaRPr lang="en-AE" sz="9600" dirty="0"/>
          </a:p>
        </p:txBody>
      </p:sp>
      <p:sp>
        <p:nvSpPr>
          <p:cNvPr id="48" name="TextBox 47">
            <a:extLst>
              <a:ext uri="{FF2B5EF4-FFF2-40B4-BE49-F238E27FC236}">
                <a16:creationId xmlns:a16="http://schemas.microsoft.com/office/drawing/2014/main" id="{61B369EA-B308-4822-88B5-3DF5FDE01852}"/>
              </a:ext>
            </a:extLst>
          </p:cNvPr>
          <p:cNvSpPr txBox="1"/>
          <p:nvPr/>
        </p:nvSpPr>
        <p:spPr>
          <a:xfrm>
            <a:off x="3184046" y="4305827"/>
            <a:ext cx="878767" cy="1569660"/>
          </a:xfrm>
          <a:prstGeom prst="rect">
            <a:avLst/>
          </a:prstGeom>
          <a:noFill/>
        </p:spPr>
        <p:txBody>
          <a:bodyPr wrap="none" rtlCol="0">
            <a:spAutoFit/>
          </a:bodyPr>
          <a:lstStyle/>
          <a:p>
            <a:r>
              <a:rPr lang="ar-EG"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2</a:t>
            </a:r>
            <a:endParaRPr lang="en-AE" sz="9600" dirty="0"/>
          </a:p>
        </p:txBody>
      </p:sp>
      <p:sp>
        <p:nvSpPr>
          <p:cNvPr id="61" name="TextBox 60">
            <a:extLst>
              <a:ext uri="{FF2B5EF4-FFF2-40B4-BE49-F238E27FC236}">
                <a16:creationId xmlns:a16="http://schemas.microsoft.com/office/drawing/2014/main" id="{AFE4A216-8E0D-4FBA-8E7E-BFA66CCD2E35}"/>
              </a:ext>
            </a:extLst>
          </p:cNvPr>
          <p:cNvSpPr txBox="1"/>
          <p:nvPr/>
        </p:nvSpPr>
        <p:spPr>
          <a:xfrm>
            <a:off x="5159511" y="4290416"/>
            <a:ext cx="878767" cy="1569660"/>
          </a:xfrm>
          <a:prstGeom prst="rect">
            <a:avLst/>
          </a:prstGeom>
          <a:noFill/>
        </p:spPr>
        <p:txBody>
          <a:bodyPr wrap="none" rtlCol="0">
            <a:spAutoFit/>
          </a:bodyPr>
          <a:lstStyle/>
          <a:p>
            <a:r>
              <a:rPr lang="ar-EG"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3</a:t>
            </a:r>
            <a:endParaRPr lang="en-AE" sz="9600" dirty="0"/>
          </a:p>
        </p:txBody>
      </p:sp>
      <p:sp>
        <p:nvSpPr>
          <p:cNvPr id="62" name="TextBox 61">
            <a:extLst>
              <a:ext uri="{FF2B5EF4-FFF2-40B4-BE49-F238E27FC236}">
                <a16:creationId xmlns:a16="http://schemas.microsoft.com/office/drawing/2014/main" id="{60537C3E-0F98-4CD6-A5C2-6725303070B8}"/>
              </a:ext>
            </a:extLst>
          </p:cNvPr>
          <p:cNvSpPr txBox="1"/>
          <p:nvPr/>
        </p:nvSpPr>
        <p:spPr>
          <a:xfrm>
            <a:off x="7235684" y="4285869"/>
            <a:ext cx="878767" cy="1569660"/>
          </a:xfrm>
          <a:prstGeom prst="rect">
            <a:avLst/>
          </a:prstGeom>
          <a:noFill/>
        </p:spPr>
        <p:txBody>
          <a:bodyPr wrap="none" rtlCol="0">
            <a:spAutoFit/>
          </a:bodyPr>
          <a:lstStyle/>
          <a:p>
            <a:r>
              <a:rPr lang="ar-EG"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4</a:t>
            </a:r>
            <a:endParaRPr lang="en-AE" sz="9600" dirty="0"/>
          </a:p>
        </p:txBody>
      </p:sp>
      <p:pic>
        <p:nvPicPr>
          <p:cNvPr id="27" name="Picture Placeholder 19">
            <a:extLst>
              <a:ext uri="{FF2B5EF4-FFF2-40B4-BE49-F238E27FC236}">
                <a16:creationId xmlns:a16="http://schemas.microsoft.com/office/drawing/2014/main" id="{6C94A224-8355-B8F5-13AF-FCA259FC4744}"/>
              </a:ext>
            </a:extLst>
          </p:cNvPr>
          <p:cNvPicPr>
            <a:picLocks noChangeAspect="1"/>
          </p:cNvPicPr>
          <p:nvPr/>
        </p:nvPicPr>
        <p:blipFill>
          <a:blip r:embed="rId7">
            <a:extLst>
              <a:ext uri="{28A0092B-C50C-407E-A947-70E740481C1C}">
                <a14:useLocalDpi xmlns:a14="http://schemas.microsoft.com/office/drawing/2010/main" val="0"/>
              </a:ext>
            </a:extLst>
          </a:blip>
          <a:srcRect l="121" r="121"/>
          <a:stretch/>
        </p:blipFill>
        <p:spPr>
          <a:xfrm>
            <a:off x="8225574" y="1076408"/>
            <a:ext cx="1818282" cy="4530074"/>
          </a:xfrm>
          <a:prstGeom prst="rect">
            <a:avLst/>
          </a:prstGeom>
          <a:ln>
            <a:noFill/>
          </a:ln>
          <a:effectLst>
            <a:outerShdw blurRad="190500" algn="tl" rotWithShape="0">
              <a:srgbClr val="000000">
                <a:alpha val="70000"/>
              </a:srgbClr>
            </a:outerShdw>
          </a:effectLst>
        </p:spPr>
      </p:pic>
      <p:sp>
        <p:nvSpPr>
          <p:cNvPr id="28" name="TextBox 27">
            <a:extLst>
              <a:ext uri="{FF2B5EF4-FFF2-40B4-BE49-F238E27FC236}">
                <a16:creationId xmlns:a16="http://schemas.microsoft.com/office/drawing/2014/main" id="{BB4F495A-A2C5-B742-0F07-48299D1BB941}"/>
              </a:ext>
            </a:extLst>
          </p:cNvPr>
          <p:cNvSpPr txBox="1"/>
          <p:nvPr/>
        </p:nvSpPr>
        <p:spPr>
          <a:xfrm>
            <a:off x="9182373" y="4290179"/>
            <a:ext cx="788999" cy="1569660"/>
          </a:xfrm>
          <a:prstGeom prst="rect">
            <a:avLst/>
          </a:prstGeom>
          <a:noFill/>
        </p:spPr>
        <p:txBody>
          <a:bodyPr wrap="none" rtlCol="0">
            <a:spAutoFit/>
          </a:bodyPr>
          <a:lstStyle/>
          <a:p>
            <a:r>
              <a:rPr lang="en-US"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5</a:t>
            </a:r>
            <a:endParaRPr lang="en-AE" sz="9600" dirty="0"/>
          </a:p>
        </p:txBody>
      </p:sp>
      <p:sp>
        <p:nvSpPr>
          <p:cNvPr id="29" name="TextBox 28">
            <a:extLst>
              <a:ext uri="{FF2B5EF4-FFF2-40B4-BE49-F238E27FC236}">
                <a16:creationId xmlns:a16="http://schemas.microsoft.com/office/drawing/2014/main" id="{50DF4D19-93F5-4E43-9749-D9399E905016}"/>
              </a:ext>
            </a:extLst>
          </p:cNvPr>
          <p:cNvSpPr txBox="1"/>
          <p:nvPr/>
        </p:nvSpPr>
        <p:spPr>
          <a:xfrm>
            <a:off x="11263389" y="4314672"/>
            <a:ext cx="788999" cy="1569660"/>
          </a:xfrm>
          <a:prstGeom prst="rect">
            <a:avLst/>
          </a:prstGeom>
          <a:noFill/>
        </p:spPr>
        <p:txBody>
          <a:bodyPr wrap="none" rtlCol="0">
            <a:spAutoFit/>
          </a:bodyPr>
          <a:lstStyle/>
          <a:p>
            <a:r>
              <a:rPr lang="en-US" sz="9600" b="1" spc="-150" dirty="0">
                <a:solidFill>
                  <a:schemeClr val="bg1"/>
                </a:solidFill>
                <a:latin typeface="Butler" panose="02070803080706020303" pitchFamily="18" charset="0"/>
                <a:ea typeface="Lato Black" panose="020F0502020204030203" pitchFamily="34" charset="0"/>
                <a:cs typeface="Lato Black" panose="020F0502020204030203" pitchFamily="34" charset="0"/>
              </a:rPr>
              <a:t>6</a:t>
            </a:r>
            <a:endParaRPr lang="en-AE" sz="9600" dirty="0"/>
          </a:p>
        </p:txBody>
      </p:sp>
    </p:spTree>
    <p:extLst>
      <p:ext uri="{BB962C8B-B14F-4D97-AF65-F5344CB8AC3E}">
        <p14:creationId xmlns:p14="http://schemas.microsoft.com/office/powerpoint/2010/main" val="1465927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39">
      <a:dk1>
        <a:srgbClr val="000000"/>
      </a:dk1>
      <a:lt1>
        <a:srgbClr val="FFFFFF"/>
      </a:lt1>
      <a:dk2>
        <a:srgbClr val="21141C"/>
      </a:dk2>
      <a:lt2>
        <a:srgbClr val="FFFFFF"/>
      </a:lt2>
      <a:accent1>
        <a:srgbClr val="F8A2C5"/>
      </a:accent1>
      <a:accent2>
        <a:srgbClr val="F682B1"/>
      </a:accent2>
      <a:accent3>
        <a:srgbClr val="EA73B7"/>
      </a:accent3>
      <a:accent4>
        <a:srgbClr val="D8599C"/>
      </a:accent4>
      <a:accent5>
        <a:srgbClr val="C4418C"/>
      </a:accent5>
      <a:accent6>
        <a:srgbClr val="B22F80"/>
      </a:accent6>
      <a:hlink>
        <a:srgbClr val="5B9BD5"/>
      </a:hlink>
      <a:folHlink>
        <a:srgbClr val="70AD4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18769</TotalTime>
  <Words>2061</Words>
  <Application>Microsoft Office PowerPoint</Application>
  <PresentationFormat>Widescreen</PresentationFormat>
  <Paragraphs>213</Paragraphs>
  <Slides>33</Slides>
  <Notes>0</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0</vt:i4>
      </vt:variant>
      <vt:variant>
        <vt:lpstr>Slide Titles</vt:lpstr>
      </vt:variant>
      <vt:variant>
        <vt:i4>33</vt:i4>
      </vt:variant>
    </vt:vector>
  </HeadingPairs>
  <TitlesOfParts>
    <vt:vector size="61" baseType="lpstr">
      <vt:lpstr>Adobe Fan Heiti Std B</vt:lpstr>
      <vt:lpstr>Arial</vt:lpstr>
      <vt:lpstr>Bahnschrift Condensed</vt:lpstr>
      <vt:lpstr>Bahnschrift SemiBold SemiConden</vt:lpstr>
      <vt:lpstr>Blackoak Std</vt:lpstr>
      <vt:lpstr>Boahmed AlHarf</vt:lpstr>
      <vt:lpstr>Butler</vt:lpstr>
      <vt:lpstr>Butter</vt:lpstr>
      <vt:lpstr>Cairo SemiBold</vt:lpstr>
      <vt:lpstr>Calibri</vt:lpstr>
      <vt:lpstr>Calibri Light</vt:lpstr>
      <vt:lpstr>Dima Font</vt:lpstr>
      <vt:lpstr>Dosis</vt:lpstr>
      <vt:lpstr>gdsherpa</vt:lpstr>
      <vt:lpstr>Hogfish DEMO</vt:lpstr>
      <vt:lpstr>Lato</vt:lpstr>
      <vt:lpstr>Lato Black</vt:lpstr>
      <vt:lpstr>Lato Semibold</vt:lpstr>
      <vt:lpstr>Lucida Handwriting</vt:lpstr>
      <vt:lpstr>Montserrat Black</vt:lpstr>
      <vt:lpstr>Nexa Bold</vt:lpstr>
      <vt:lpstr>Raleway</vt:lpstr>
      <vt:lpstr>Roboto</vt:lpstr>
      <vt:lpstr>Roboto Condensed</vt:lpstr>
      <vt:lpstr>Roboto Thin</vt:lpstr>
      <vt:lpstr>Segoe UI</vt:lpstr>
      <vt:lpstr>Wingdings</vt:lpstr>
      <vt:lpstr>Office Theme</vt:lpstr>
      <vt:lpstr>PowerPoint Presentation</vt:lpstr>
      <vt:lpstr>PowerPoint Presentation</vt:lpstr>
      <vt:lpstr>Schools Football Cup &amp; Talents Competition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Zeinab Elagroudy</cp:lastModifiedBy>
  <cp:revision>104</cp:revision>
  <dcterms:created xsi:type="dcterms:W3CDTF">2018-05-20T15:36:49Z</dcterms:created>
  <dcterms:modified xsi:type="dcterms:W3CDTF">2022-09-06T08:25:47Z</dcterms:modified>
</cp:coreProperties>
</file>